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60"/>
    <a:srgbClr val="234694"/>
    <a:srgbClr val="010D72"/>
    <a:srgbClr val="404040"/>
    <a:srgbClr val="071789"/>
    <a:srgbClr val="09115B"/>
    <a:srgbClr val="513F4B"/>
    <a:srgbClr val="FF3D29"/>
    <a:srgbClr val="996633"/>
    <a:srgbClr val="FEF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4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56136" y="17012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30468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Kalkonsås, Pasta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Yvonne, Jeanette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Zucchinisås,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Lax,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Vera, Veronika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Indisk, Gryta, Ris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Petronella, Pernilla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Indisk, 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Pastasallad med Kyckling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Gun, Gunnel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Pastasallad med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Hamburgertallrik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Rutger, Roger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Vegburgartallrik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088173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73155" y="255158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3" name="Picture 2" descr="Mjölkens dag | Mjölkens dag arrangerades igår och det brukar ske i  riksdagen men den här gången var det ett digitalt arrangemang. Temat var  ”Trendbrott eller hack i... | By Lantbruksnytt | Facebook">
            <a:extLst>
              <a:ext uri="{FF2B5EF4-FFF2-40B4-BE49-F238E27FC236}">
                <a16:creationId xmlns:a16="http://schemas.microsoft.com/office/drawing/2014/main" id="{7D88C0BA-245F-6986-22A1-2F8E021C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0"/>
                    </a14:imgEffect>
                    <a14:imgEffect>
                      <a14:brightnessContrast bright="2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945" y="4568519"/>
            <a:ext cx="1090020" cy="610411"/>
          </a:xfrm>
          <a:prstGeom prst="ellipse">
            <a:avLst/>
          </a:prstGeom>
          <a:solidFill>
            <a:srgbClr val="FDB86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lödesschema: Alternativ process 17">
            <a:extLst>
              <a:ext uri="{FF2B5EF4-FFF2-40B4-BE49-F238E27FC236}">
                <a16:creationId xmlns:a16="http://schemas.microsoft.com/office/drawing/2014/main" id="{DBA729E9-5FFE-F2C3-6B08-DBFB0E26AB74}"/>
              </a:ext>
            </a:extLst>
          </p:cNvPr>
          <p:cNvSpPr/>
          <p:nvPr/>
        </p:nvSpPr>
        <p:spPr>
          <a:xfrm>
            <a:off x="7507655" y="3889565"/>
            <a:ext cx="3831108" cy="282178"/>
          </a:xfrm>
          <a:prstGeom prst="flowChartAlternateProcess">
            <a:avLst/>
          </a:prstGeom>
          <a:solidFill>
            <a:srgbClr val="FDB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Internationella dagen mot tobak!</a:t>
            </a:r>
          </a:p>
        </p:txBody>
      </p:sp>
      <p:sp>
        <p:nvSpPr>
          <p:cNvPr id="20" name="Flödesschema: Alternativ process 19">
            <a:extLst>
              <a:ext uri="{FF2B5EF4-FFF2-40B4-BE49-F238E27FC236}">
                <a16:creationId xmlns:a16="http://schemas.microsoft.com/office/drawing/2014/main" id="{7067E562-4749-4869-5325-C584496D33EE}"/>
              </a:ext>
            </a:extLst>
          </p:cNvPr>
          <p:cNvSpPr/>
          <p:nvPr/>
        </p:nvSpPr>
        <p:spPr>
          <a:xfrm>
            <a:off x="11148001" y="3878321"/>
            <a:ext cx="381524" cy="2821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4" descr="Ingen fotobeskrivning tillgänglig.">
            <a:extLst>
              <a:ext uri="{FF2B5EF4-FFF2-40B4-BE49-F238E27FC236}">
                <a16:creationId xmlns:a16="http://schemas.microsoft.com/office/drawing/2014/main" id="{28D69B2A-FBF1-5F40-7BF9-E26ACBE1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807" y="3395077"/>
            <a:ext cx="958317" cy="54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492AC144-286F-8AFE-5A06-26CC731D4823}"/>
              </a:ext>
            </a:extLst>
          </p:cNvPr>
          <p:cNvSpPr/>
          <p:nvPr/>
        </p:nvSpPr>
        <p:spPr>
          <a:xfrm>
            <a:off x="8226601" y="1140946"/>
            <a:ext cx="2155574" cy="3599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Amasis MT Pro Black" panose="02040A04050005020304" pitchFamily="18" charset="0"/>
              </a:rPr>
              <a:t>Annandag pingst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111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Cooper Black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572</cp:revision>
  <dcterms:created xsi:type="dcterms:W3CDTF">2021-06-04T09:06:18Z</dcterms:created>
  <dcterms:modified xsi:type="dcterms:W3CDTF">2023-05-26T13:12:32Z</dcterms:modified>
</cp:coreProperties>
</file>