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ECE751-EE1E-470C-8E38-7678F810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EF6E27-B21B-4DFD-8A3A-04C3871A2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9243D4-477E-4F00-AE38-1FEDD97D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6362EE-C0B4-4FDF-8183-8C28113B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B3B6A0-A6A9-49B0-99E4-149F81E3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7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BE69C1-2556-40D7-91DF-6F1F1048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9D1011B-7742-4AA5-8717-22C5125D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BD5DAF-9556-4A58-B014-3A6C368B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75A773-F018-4D6D-AC48-68A42B0C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F39F38-8C03-486D-A180-41F9646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4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75FF9F9-D8B3-4E8B-88AD-8C267951C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2EC20E8-5129-4B85-94FD-91E7D397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6BAFC6-8176-43B9-B5A0-C6D78CAA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C2A67F-3CC2-48CE-B74B-B7A0E877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FEF7E47-16E4-47CF-8509-4815818F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9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26308-AFB7-4CFA-A545-15DFE0E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884D18-B8E3-478B-A241-ACE4BCFD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285645-F5D0-4028-9D68-8B1F3C6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46CF40-D41F-4410-B9E0-BEEFCFF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F863D8-5621-4F51-8579-641FD5B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6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78628F-1C0E-4FDC-B7AF-B64E387F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D095DF-EF17-459C-A3E2-D5FA741D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918FC1-9614-49FE-9886-3611399C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78D5826-415B-403B-BC18-86C8326C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DC1F9F-64E9-4544-A417-CC73CD6F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95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6E026E-AD0E-4B2A-979D-5B50C96A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634331-DAC3-49D4-BDEE-2762EEA10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C33E229-B179-4C48-8B91-68303A51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4B6C2A-3EF9-4690-BFB1-E1BED9DD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819E6E9-A1AB-4CFF-9384-E348D153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7E2F7C8-34D0-4066-B5FD-7EFB696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7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C89403-83A1-4ED3-A19F-6FD26AFD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6D587E0-F5F0-41FB-A543-4FB82BB2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B8FCA42-7B62-4972-8D37-85CAD40A8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C055890-22CE-4108-B6B0-12002BACD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9745AD9-9F68-4BEE-8805-036E485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FA9215D-70CD-4046-A5FB-87714ED5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539E43C-9126-4B2F-B530-0A413709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80AA443-EFA1-40AF-979C-93D05EB5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9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C8EC3A-1E87-40E3-A324-7EBB3C4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89094E3-ED29-49D6-B7C9-C23DB0D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6DC4D53-264A-4B0A-BB0B-3DB2F967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CD97DC4-C414-4BBF-99E7-F17C85E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30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30AF943-2FA3-4574-B4C1-833A1C09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5416A7D-E35D-47B7-B2B1-E8D970F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7D67084-DC65-41B2-B7EC-6C5956BF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2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E7B90E-A6A0-48C6-B768-C7B3CB7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493101-CA73-40F2-86B1-EEDF71B8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D8EBD34-B8FD-45C0-8EC6-D899D170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D87DCED-4B6A-45E6-8953-7E5B5535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1445767-A642-4B93-BBE7-208BAF6A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8BD06D-1593-43A3-82CC-C014BE09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2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0FEDCA-B678-4FF4-8446-7AF92D0A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23FE2D0-D625-4107-8D12-02A45A24B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91EE9D6-883D-4F0D-9672-E750A0A8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1601F25-F15A-40C2-8320-113783FC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8BBE80-BA40-4F18-B331-C3566EFF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2F842F-7ECD-4ED0-9723-741936AF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60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C3276C9-58FB-48EB-8126-FC15A642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C02A228-B74C-4FD4-8C82-9B4058A6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1C34F7-1FD9-454B-A9B1-1F81A600B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1B90-54F9-4D1A-A803-0C3D6A1DF37B}" type="datetimeFigureOut">
              <a:rPr lang="sv-SE" smtClean="0"/>
              <a:t>2022-04-08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7475F5-E045-42C0-B729-D72C2B519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C4E1C69-27BC-4FA1-940A-66681213B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195F-A9A3-4D8C-8793-A2E5077316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5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åsk 2021 - almi">
            <a:extLst>
              <a:ext uri="{FF2B5EF4-FFF2-40B4-BE49-F238E27FC236}">
                <a16:creationId xmlns:a16="http://schemas.microsoft.com/office/drawing/2014/main" id="{A64D05A4-C786-42B0-B9E9-A3099611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8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2022-04-08T09:23:21Z</dcterms:created>
  <dcterms:modified xsi:type="dcterms:W3CDTF">2022-04-08T09:28:48Z</dcterms:modified>
</cp:coreProperties>
</file>