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75" d="100"/>
          <a:sy n="75" d="100"/>
        </p:scale>
        <p:origin x="1662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5/6/2022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93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681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26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5/6/2022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79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95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802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5/6/2022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41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5/6/2022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29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5/6/2022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95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996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428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5/6/2022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863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991FCB-5132-414C-B377-526F56121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3DAFF7-4C98-4E0E-8986-198D54B6C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00600" y="-533400"/>
            <a:ext cx="6858000" cy="792480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6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Bildobjekt 5" descr="En bild som visar växt, flera, blomma, full av färg&#10;&#10;Automatiskt genererad beskrivning">
            <a:extLst>
              <a:ext uri="{FF2B5EF4-FFF2-40B4-BE49-F238E27FC236}">
                <a16:creationId xmlns:a16="http://schemas.microsoft.com/office/drawing/2014/main" id="{2AAF3E55-F282-414E-9718-095B0432AC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1" cy="6858000"/>
          </a:xfrm>
          <a:prstGeom prst="rect">
            <a:avLst/>
          </a:prstGeom>
        </p:spPr>
      </p:pic>
      <p:sp>
        <p:nvSpPr>
          <p:cNvPr id="7" name="textruta 6">
            <a:extLst>
              <a:ext uri="{FF2B5EF4-FFF2-40B4-BE49-F238E27FC236}">
                <a16:creationId xmlns:a16="http://schemas.microsoft.com/office/drawing/2014/main" id="{90CFFAA7-D885-412D-81A6-C2CE4955DE30}"/>
              </a:ext>
            </a:extLst>
          </p:cNvPr>
          <p:cNvSpPr txBox="1"/>
          <p:nvPr/>
        </p:nvSpPr>
        <p:spPr>
          <a:xfrm>
            <a:off x="2441196" y="466748"/>
            <a:ext cx="58852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7200" b="1" dirty="0">
                <a:solidFill>
                  <a:schemeClr val="bg1">
                    <a:lumMod val="85000"/>
                  </a:schemeClr>
                </a:solidFill>
                <a:latin typeface="Freestyle Script" panose="030804020302050B0404" pitchFamily="66" charset="0"/>
              </a:rPr>
              <a:t>TREVLIG HELG! </a:t>
            </a:r>
          </a:p>
        </p:txBody>
      </p:sp>
    </p:spTree>
    <p:extLst>
      <p:ext uri="{BB962C8B-B14F-4D97-AF65-F5344CB8AC3E}">
        <p14:creationId xmlns:p14="http://schemas.microsoft.com/office/powerpoint/2010/main" val="3792750458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AnalogousFromDarkSeedLeftStep">
      <a:dk1>
        <a:srgbClr val="000000"/>
      </a:dk1>
      <a:lt1>
        <a:srgbClr val="FFFFFF"/>
      </a:lt1>
      <a:dk2>
        <a:srgbClr val="323820"/>
      </a:dk2>
      <a:lt2>
        <a:srgbClr val="E8E2E8"/>
      </a:lt2>
      <a:accent1>
        <a:srgbClr val="21B92A"/>
      </a:accent1>
      <a:accent2>
        <a:srgbClr val="4EB814"/>
      </a:accent2>
      <a:accent3>
        <a:srgbClr val="8CAC1F"/>
      </a:accent3>
      <a:accent4>
        <a:srgbClr val="BE9E15"/>
      </a:accent4>
      <a:accent5>
        <a:srgbClr val="E77429"/>
      </a:accent5>
      <a:accent6>
        <a:srgbClr val="D5171B"/>
      </a:accent6>
      <a:hlink>
        <a:srgbClr val="A87738"/>
      </a:hlink>
      <a:folHlink>
        <a:srgbClr val="7F7F7F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</Words>
  <Application>Microsoft Office PowerPoint</Application>
  <PresentationFormat>Bredbild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7" baseType="lpstr">
      <vt:lpstr>Arial</vt:lpstr>
      <vt:lpstr>Avenir Next LT Pro</vt:lpstr>
      <vt:lpstr>AvenirNext LT Pro Medium</vt:lpstr>
      <vt:lpstr>Freestyle Script</vt:lpstr>
      <vt:lpstr>Sabon Next LT</vt:lpstr>
      <vt:lpstr>DappledVTI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Joakim Grunander</dc:creator>
  <cp:lastModifiedBy>Joakim Grunander</cp:lastModifiedBy>
  <cp:revision>1</cp:revision>
  <dcterms:created xsi:type="dcterms:W3CDTF">2022-05-06T12:21:13Z</dcterms:created>
  <dcterms:modified xsi:type="dcterms:W3CDTF">2022-05-06T12:24:45Z</dcterms:modified>
</cp:coreProperties>
</file>