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17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Köttbullar, sås, potatis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Markus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Falafel, makaroner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Fiskgratäng, ris	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Teresia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Panerad Quorn filé, filsås,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Tunnbrödsrulle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Engelbrekt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Tunnbrödsrulle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Kycklinggratäng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Ture, Tyra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Grönsakslasangett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Pannkaka, sylt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Tyko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Pannkaka, sylt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90707" y="370628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37824E40-DF75-4ECC-B483-89623A8522E1}"/>
              </a:ext>
            </a:extLst>
          </p:cNvPr>
          <p:cNvSpPr txBox="1"/>
          <p:nvPr/>
        </p:nvSpPr>
        <p:spPr>
          <a:xfrm>
            <a:off x="5858143" y="2360034"/>
            <a:ext cx="4703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i="0" dirty="0" err="1">
                <a:solidFill>
                  <a:srgbClr val="FFC000"/>
                </a:solidFill>
                <a:effectLst/>
                <a:highlight>
                  <a:srgbClr val="808080"/>
                </a:highlight>
                <a:latin typeface="Arial Black" panose="020B0A04020102020204" pitchFamily="34" charset="0"/>
              </a:rPr>
              <a:t>Världsdagen</a:t>
            </a:r>
            <a:r>
              <a:rPr lang="sv-SE" sz="1600" b="1" i="0" dirty="0">
                <a:solidFill>
                  <a:srgbClr val="FFC000"/>
                </a:solidFill>
                <a:effectLst/>
                <a:highlight>
                  <a:srgbClr val="808080"/>
                </a:highlight>
                <a:latin typeface="Arial Black" panose="020B0A04020102020204" pitchFamily="34" charset="0"/>
              </a:rPr>
              <a:t> för intellektuell äganderätt</a:t>
            </a:r>
            <a:endParaRPr lang="sv-SE" sz="1600" b="1" dirty="0">
              <a:solidFill>
                <a:srgbClr val="FFC000"/>
              </a:solidFill>
              <a:highlight>
                <a:srgbClr val="80808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78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172</cp:revision>
  <dcterms:created xsi:type="dcterms:W3CDTF">2021-06-04T09:06:18Z</dcterms:created>
  <dcterms:modified xsi:type="dcterms:W3CDTF">2022-04-22T09:29:28Z</dcterms:modified>
</cp:coreProperties>
</file>