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3BF"/>
    <a:srgbClr val="FFF012"/>
    <a:srgbClr val="DC171D"/>
    <a:srgbClr val="EB787B"/>
    <a:srgbClr val="FDB860"/>
    <a:srgbClr val="234694"/>
    <a:srgbClr val="010D72"/>
    <a:srgbClr val="404040"/>
    <a:srgbClr val="071789"/>
    <a:srgbClr val="091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2023-06-02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2023-06-02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938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56136" y="170127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23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30468" y="707695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Hooman överraskar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Bo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Hooman överraskar </a:t>
            </a:r>
            <a:endParaRPr lang="sv-SE" sz="2500" i="1" dirty="0">
              <a:solidFill>
                <a:schemeClr val="bg1"/>
              </a:solidFill>
              <a:latin typeface="Oswald SemiBold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rgbClr val="FF0000"/>
                </a:solidFill>
                <a:latin typeface="Oswald SemiBold"/>
              </a:rPr>
              <a:t>Sveriges Nationaldag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Gustav, Gösta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Köttbullar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, Makaroner </a:t>
            </a:r>
            <a:r>
              <a:rPr lang="sv-SE" sz="2500">
                <a:solidFill>
                  <a:schemeClr val="accent2"/>
                </a:solidFill>
                <a:latin typeface="Oswald SemiBold"/>
              </a:rPr>
              <a:t>(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Robert, Robin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Morotsbollar, Makaroner 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Kikärtsgryta, Ris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Eivor, Majvor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Kikärtsgryta, Ris</a:t>
            </a: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Pytt i Panna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Börje, Birger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Grönsakspytt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8" y="6088173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98823" y="255157"/>
            <a:ext cx="1867657" cy="1245711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492AC144-286F-8AFE-5A06-26CC731D4823}"/>
              </a:ext>
            </a:extLst>
          </p:cNvPr>
          <p:cNvSpPr/>
          <p:nvPr/>
        </p:nvSpPr>
        <p:spPr>
          <a:xfrm>
            <a:off x="8075779" y="1263790"/>
            <a:ext cx="2855543" cy="282178"/>
          </a:xfrm>
          <a:prstGeom prst="rect">
            <a:avLst/>
          </a:prstGeom>
          <a:solidFill>
            <a:srgbClr val="DC1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latin typeface="Amasis MT Pro Black" panose="02040A04050005020304" pitchFamily="18" charset="0"/>
              </a:rPr>
              <a:t>Danmarks Nationaldag</a:t>
            </a:r>
          </a:p>
        </p:txBody>
      </p:sp>
      <p:pic>
        <p:nvPicPr>
          <p:cNvPr id="10" name="Picture 2" descr="Danmarks nationaldag måndag 5 juni">
            <a:extLst>
              <a:ext uri="{FF2B5EF4-FFF2-40B4-BE49-F238E27FC236}">
                <a16:creationId xmlns:a16="http://schemas.microsoft.com/office/drawing/2014/main" id="{B8EF9274-39DD-BADA-10AE-FCD546FF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26" y="1101169"/>
            <a:ext cx="607421" cy="6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ionaldagen tisdag 6 juni">
            <a:extLst>
              <a:ext uri="{FF2B5EF4-FFF2-40B4-BE49-F238E27FC236}">
                <a16:creationId xmlns:a16="http://schemas.microsoft.com/office/drawing/2014/main" id="{1EFF4416-90E5-86C1-7998-7FDA61C00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27" y="2281084"/>
            <a:ext cx="607421" cy="6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D27164FA-8671-14BD-BB5E-12FF677EDA9B}"/>
              </a:ext>
            </a:extLst>
          </p:cNvPr>
          <p:cNvSpPr/>
          <p:nvPr/>
        </p:nvSpPr>
        <p:spPr>
          <a:xfrm>
            <a:off x="8075780" y="2443705"/>
            <a:ext cx="2329461" cy="282178"/>
          </a:xfrm>
          <a:prstGeom prst="rect">
            <a:avLst/>
          </a:prstGeom>
          <a:solidFill>
            <a:srgbClr val="4E8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rgbClr val="FFF012"/>
                </a:solidFill>
                <a:latin typeface="Amasis MT Pro Black" panose="02040A04050005020304" pitchFamily="18" charset="0"/>
              </a:rPr>
              <a:t>NATIONALDAGEN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89</Words>
  <Application>Microsoft Office PowerPoint</Application>
  <PresentationFormat>Bredbild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1" baseType="lpstr">
      <vt:lpstr>Amasis MT Pro Black</vt:lpstr>
      <vt:lpstr>Arial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584</cp:revision>
  <dcterms:created xsi:type="dcterms:W3CDTF">2021-06-04T09:06:18Z</dcterms:created>
  <dcterms:modified xsi:type="dcterms:W3CDTF">2023-06-02T13:13:41Z</dcterms:modified>
</cp:coreProperties>
</file>