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3154"/>
            <a:ext cx="121920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79060"/>
            <a:ext cx="11821454" cy="58631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i="1" dirty="0">
                <a:solidFill>
                  <a:srgbClr val="C00000"/>
                </a:solidFill>
                <a:latin typeface="Oswald SemiBold"/>
                <a:ea typeface="+mn-lt"/>
                <a:cs typeface="+mn-lt"/>
              </a:rPr>
              <a:t>STUDIEDAG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					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Gunnar, Gunder</a:t>
            </a:r>
          </a:p>
          <a:p>
            <a:endParaRPr lang="sv-SE" sz="2500" i="1" dirty="0">
              <a:solidFill>
                <a:schemeClr val="bg1"/>
              </a:solidFill>
              <a:latin typeface="Oswald SemiBold"/>
            </a:endParaRPr>
          </a:p>
          <a:p>
            <a:endParaRPr lang="sv-SE" sz="2500" i="1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Korvstroganoff, Ris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Sigurd, Sigbritt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Sojanoff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Köttbullar, Makaroner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Jan, Jannike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Makaroner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Potatisbullar, Sylt, Keso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Frideborg, Fridolf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Potatisbullar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Sylt, Keso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			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Knut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i="1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34060" y="293770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D76346E-6C49-D1F4-995D-8F89CED1351E}"/>
              </a:ext>
            </a:extLst>
          </p:cNvPr>
          <p:cNvSpPr txBox="1"/>
          <p:nvPr/>
        </p:nvSpPr>
        <p:spPr>
          <a:xfrm>
            <a:off x="7200002" y="5717275"/>
            <a:ext cx="2864917" cy="461665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400" dirty="0">
                <a:solidFill>
                  <a:srgbClr val="FFFF00"/>
                </a:solidFill>
                <a:latin typeface="Amasis MT Pro Black"/>
              </a:rPr>
              <a:t>Tjugondedag jul</a:t>
            </a:r>
            <a:endParaRPr lang="sv-SE" sz="2400" dirty="0">
              <a:solidFill>
                <a:srgbClr val="FFFF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94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415</cp:revision>
  <dcterms:created xsi:type="dcterms:W3CDTF">2021-06-04T09:06:18Z</dcterms:created>
  <dcterms:modified xsi:type="dcterms:W3CDTF">2023-01-09T14:55:48Z</dcterms:modified>
</cp:coreProperties>
</file>