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2022-06-10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Sommarlov">
            <a:extLst>
              <a:ext uri="{FF2B5EF4-FFF2-40B4-BE49-F238E27FC236}">
                <a16:creationId xmlns:a16="http://schemas.microsoft.com/office/drawing/2014/main" id="{C3F522C8-F6D6-4359-8CC3-72F59B015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7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209</cp:revision>
  <dcterms:created xsi:type="dcterms:W3CDTF">2021-06-04T09:06:18Z</dcterms:created>
  <dcterms:modified xsi:type="dcterms:W3CDTF">2022-06-10T10:07:26Z</dcterms:modified>
</cp:coreProperties>
</file>