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5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5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östlov 2015 på Stadsbiblioteket Göteborg - Stadsbiblioteket Göteborg">
            <a:extLst>
              <a:ext uri="{FF2B5EF4-FFF2-40B4-BE49-F238E27FC236}">
                <a16:creationId xmlns:a16="http://schemas.microsoft.com/office/drawing/2014/main" id="{D59B603E-523F-227A-D6AA-F124AF47D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r="5841" b="-1"/>
          <a:stretch/>
        </p:blipFill>
        <p:spPr bwMode="auto"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</cp:revision>
  <dcterms:created xsi:type="dcterms:W3CDTF">2022-10-28T09:36:42Z</dcterms:created>
  <dcterms:modified xsi:type="dcterms:W3CDTF">2022-10-28T10:11:02Z</dcterms:modified>
</cp:coreProperties>
</file>