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2022-05-31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2022-05-31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1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22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Köttbullar, pasta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Vera, Veronika 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Grönsaksbollar, pasta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>
                <a:solidFill>
                  <a:schemeClr val="bg1"/>
                </a:solidFill>
                <a:latin typeface="Oswald SemiBold" pitchFamily="2" charset="0"/>
              </a:rPr>
              <a:t>: Panerad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fisk, sås</a:t>
            </a:r>
            <a:r>
              <a:rPr lang="sv-SE" sz="2400">
                <a:solidFill>
                  <a:schemeClr val="bg1"/>
                </a:solidFill>
                <a:latin typeface="Oswald SemiBold" pitchFamily="2" charset="0"/>
              </a:rPr>
              <a:t>, potatis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	</a:t>
            </a:r>
            <a:r>
              <a:rPr lang="sv-SE" sz="2400">
                <a:solidFill>
                  <a:schemeClr val="bg1"/>
                </a:solidFill>
                <a:latin typeface="Oswald SemiBold" pitchFamily="2" charset="0"/>
              </a:rPr>
              <a:t>                       </a:t>
            </a:r>
            <a:r>
              <a:rPr lang="sv-SE" sz="2400" i="1">
                <a:solidFill>
                  <a:schemeClr val="bg1"/>
                </a:solidFill>
                <a:latin typeface="Oswald SemiBold" pitchFamily="2" charset="0"/>
              </a:rPr>
              <a:t>Namnsdag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- Petronella, Pernilla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Ugnsbakad selleri, sås, potatis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Vegetariska biffar, pasta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Gun, Gunnel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Morotsbiffar, potatis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Kycklinggryta, ris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Rutger, Roger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Grönsaksgryta, sås, ris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Hamburgare tallrik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Ingemar, Gudmar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Vegoburgartallrik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15555" y="452125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172612E-0755-4DAD-91AD-400C2767524E}"/>
              </a:ext>
            </a:extLst>
          </p:cNvPr>
          <p:cNvSpPr/>
          <p:nvPr/>
        </p:nvSpPr>
        <p:spPr>
          <a:xfrm>
            <a:off x="6020511" y="2316046"/>
            <a:ext cx="60261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008080"/>
                </a:highlight>
              </a:rPr>
              <a:t>Internationella dagen mot tobak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B990621E-132A-484D-B398-FA35B520EA9D}"/>
              </a:ext>
            </a:extLst>
          </p:cNvPr>
          <p:cNvSpPr/>
          <p:nvPr/>
        </p:nvSpPr>
        <p:spPr>
          <a:xfrm>
            <a:off x="5605328" y="3429000"/>
            <a:ext cx="60261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00FF"/>
                </a:highlight>
              </a:rPr>
              <a:t>Mjölkens dag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96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202</cp:revision>
  <dcterms:created xsi:type="dcterms:W3CDTF">2021-06-04T09:06:18Z</dcterms:created>
  <dcterms:modified xsi:type="dcterms:W3CDTF">2022-05-31T09:01:40Z</dcterms:modified>
</cp:coreProperties>
</file>