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12"/>
    <a:srgbClr val="FDB860"/>
    <a:srgbClr val="4E83BF"/>
    <a:srgbClr val="DC171D"/>
    <a:srgbClr val="EB787B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17907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9742" y="116793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12272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Gisela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Adela, Heidi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Grönsakswok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Falafel, Pasta, Aioli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Lilian, Lilly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Aioli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Kyckling&amp;Grönsakssås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Kevin, Roy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Bön&amp;Grönsakssås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Korvstroganoff,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Alma, Hulda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" y="6138039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62171" y="199781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94325051-D93D-FC71-1544-B1FB72884A59}"/>
              </a:ext>
            </a:extLst>
          </p:cNvPr>
          <p:cNvSpPr/>
          <p:nvPr/>
        </p:nvSpPr>
        <p:spPr>
          <a:xfrm>
            <a:off x="8802443" y="5729280"/>
            <a:ext cx="2263122" cy="817518"/>
          </a:xfrm>
          <a:prstGeom prst="horizontalScroll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latin typeface="Oswald SemiBold" panose="00000700000000000000" pitchFamily="2" charset="0"/>
              </a:rPr>
              <a:t>Internationella läskunnighetsdagen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C0C895-4FDD-D879-F935-CBD2F252BB7E}"/>
              </a:ext>
            </a:extLst>
          </p:cNvPr>
          <p:cNvSpPr/>
          <p:nvPr/>
        </p:nvSpPr>
        <p:spPr>
          <a:xfrm rot="10800000" flipV="1">
            <a:off x="4689350" y="4613655"/>
            <a:ext cx="3281707" cy="40011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111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606</cp:revision>
  <dcterms:created xsi:type="dcterms:W3CDTF">2021-06-04T09:06:18Z</dcterms:created>
  <dcterms:modified xsi:type="dcterms:W3CDTF">2023-09-05T11:58:40Z</dcterms:modified>
</cp:coreProperties>
</file>