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4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394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5EA5CE-FEB0-20DA-D1FB-FA196BCD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D7E87F0-7C10-37B3-000A-63C993D0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F5F421-5EC3-6A2E-E3AA-8CBD127A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A63748-2C82-2E00-A295-02A7D339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6CE6CB-0DA4-690D-5B26-991D4AF0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932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F95FC1-A5D4-431D-6756-F1375C9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47E2CC9-9847-A9F7-23DB-408117502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ACB33D-C0B3-4CE7-FD78-9497797B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DD53D-EBBC-A61C-D242-8C0BB932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D23AD9F-51F7-CCED-FDAA-E18952F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78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75071E1-FF7C-192B-E930-65953DC05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55D4F2D-099B-8D08-3189-F417E271A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9CFA69-7E61-5D8C-8799-645635A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93BF71-CF9F-1C4B-B100-F390108B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FD05B6-867F-74A4-B8AC-859420E7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309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CBC22B-EEDD-6A80-6831-6A2AEE2D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7565F71-DCF3-0DDD-C3D8-F78FF931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0BF55E-EAB8-8164-A1A9-40A3A21D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98BF37-AD9A-F403-67DB-9984782A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950C8B-7B8B-8804-9D4E-A1D9C240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6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AA4DE6-BF9E-02D5-26C0-8A94ADDE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C9A1219-B2D9-4BFB-CDEE-49C92AA5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0C6A31-B0E9-2E65-94C5-E2497F15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8749236-0DDA-E018-C488-3FD40C97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F84218B-6302-DBD3-0511-118B492C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200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038DB5-882C-94C7-6496-ADD203BE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2C0709-7FF6-6AD3-584E-2DA0954BA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C1109E8-B59F-1D74-2320-3B44F554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2FFA58-B09B-A1BC-04D5-1C933286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57C1738-B320-11FA-DE82-33C035CA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738D17-9238-61F2-C680-038A1082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9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4CDF94-5AE7-4159-1035-910B67F7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E7C1C7-4394-1BED-E566-A2963FB5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53D956-B249-B41F-477E-E6EB27B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28BA77B-2C28-32DA-01C4-052564203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6DB0AA0-B3DE-35A3-ABC6-11F827A3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5E23904-0180-FE26-E7D4-C04B6492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883EBF-1CCB-D960-96CA-7D96B23F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73A04C1-5232-02AF-27B1-D625FB02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6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7050B6-6F54-972A-81D5-129E4844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BC2DF20-231B-F111-C54F-CB08030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CC17017-6282-8A6B-5FE8-00A17B9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574FD8-9C4F-1C0C-E71E-738772E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40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A0CE48C-061B-84CC-A623-7ACE56F8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21956A1-1732-1B88-9BA6-9031EAB5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E94485C-8BB0-FC00-AC94-EB98799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678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A479EA-3FCB-8479-148A-D530A990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3B474FD-551A-3A14-63FB-8B000778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9F179D0-240B-FCB0-66DA-3766C5B0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4C8F921-7D04-C05E-2B08-16444B18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378D7FE-63D8-2CA4-D5F1-4191AA15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02BA47-6293-2217-C652-7AAEF053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43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45709-FEFD-9AD5-4B29-FFA537C2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D69A728-D01E-CB4B-B7C3-0E08DA75F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5BF7AD7-1990-3478-66D6-9EB19B71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8AFAF88-826C-843A-01E0-B71946A7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3F4C4E5-30CF-242C-B5A3-35D87CFF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863FD39-4A50-DE2C-9713-096A2B24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6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FC23B6E-CDC3-D485-5DF9-4B03E765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2F38D2-19B1-1474-7D61-73AE89F9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CF73860-3AE4-782C-9969-9A735AC1A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7ECA-1CFB-4F91-846A-529A7ED2349D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DAD9CE-D75F-480D-57C5-342827264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56D6E5E-BEA4-A804-7BA4-BD266D665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silhouette-dance-silhouette-dancer-331163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37FD8C5-5700-D779-F083-FC3473A5598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495B1E2D-81FB-E91E-0313-8778BDCE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59237" y="186942"/>
            <a:ext cx="4649433" cy="411569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11" name="Textruta 1">
            <a:extLst>
              <a:ext uri="{FF2B5EF4-FFF2-40B4-BE49-F238E27FC236}">
                <a16:creationId xmlns:a16="http://schemas.microsoft.com/office/drawing/2014/main" id="{BA993D94-26CE-0C6B-70F6-25BC2AB628EB}"/>
              </a:ext>
            </a:extLst>
          </p:cNvPr>
          <p:cNvSpPr txBox="1"/>
          <p:nvPr/>
        </p:nvSpPr>
        <p:spPr>
          <a:xfrm>
            <a:off x="3633710" y="618890"/>
            <a:ext cx="4924580" cy="66675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</a:pPr>
            <a:r>
              <a:rPr lang="sv-SE" sz="66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panose="04040905080B020205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INBJUDAN</a:t>
            </a:r>
            <a:endParaRPr lang="sv-SE" sz="2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Broadway" panose="04040905080B020205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7959A36-24AA-D10D-A84A-3B4A65A99206}"/>
              </a:ext>
            </a:extLst>
          </p:cNvPr>
          <p:cNvSpPr txBox="1"/>
          <p:nvPr/>
        </p:nvSpPr>
        <p:spPr>
          <a:xfrm>
            <a:off x="1124245" y="866540"/>
            <a:ext cx="10159816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 på DANSUPPVISNING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Onsdagen den 5 april 2023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(Alla idrottslektioner är inställda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denna dag)</a:t>
            </a:r>
          </a:p>
          <a:p>
            <a:pPr algn="ctr"/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Klasserna är välkomna till stora idrottssalen. Där kommer </a:t>
            </a:r>
          </a:p>
          <a:p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årskurs att visa upp sin dans.</a:t>
            </a:r>
          </a:p>
          <a:p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8:50		A-spår,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Hallon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9:45		C-spår,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Blåbär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12:30		B-spår, </a:t>
            </a: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Körsbär</a:t>
            </a:r>
            <a:endParaRPr lang="sv-SE" sz="2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dansuppvisning beräknas ta ca 45 min.</a:t>
            </a:r>
          </a:p>
          <a:p>
            <a:endParaRPr lang="sv-SE" dirty="0"/>
          </a:p>
        </p:txBody>
      </p:sp>
      <p:sp>
        <p:nvSpPr>
          <p:cNvPr id="13" name="Textruta 2">
            <a:extLst>
              <a:ext uri="{FF2B5EF4-FFF2-40B4-BE49-F238E27FC236}">
                <a16:creationId xmlns:a16="http://schemas.microsoft.com/office/drawing/2014/main" id="{633D18E9-B1D6-E308-BF58-0C7987158D67}"/>
              </a:ext>
            </a:extLst>
          </p:cNvPr>
          <p:cNvSpPr txBox="1"/>
          <p:nvPr/>
        </p:nvSpPr>
        <p:spPr>
          <a:xfrm>
            <a:off x="8194279" y="5971439"/>
            <a:ext cx="3489673" cy="3560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500"/>
              </a:lnSpc>
            </a:pPr>
            <a:r>
              <a:rPr lang="sv-SE" sz="40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panose="04040905080B020205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VÄLKOMNA!</a:t>
            </a:r>
            <a:endParaRPr lang="sv-SE" sz="40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Broadway" panose="04040905080B020205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2D85D02-C064-3FA5-AF5C-53E98ECF4E72}"/>
              </a:ext>
            </a:extLst>
          </p:cNvPr>
          <p:cNvSpPr txBox="1"/>
          <p:nvPr/>
        </p:nvSpPr>
        <p:spPr>
          <a:xfrm>
            <a:off x="6898730" y="6154515"/>
            <a:ext cx="6309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6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Hannah, Nicole &amp; Jonte</a:t>
            </a:r>
            <a:r>
              <a:rPr lang="sv-SE" sz="26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endParaRPr lang="sv-SE" sz="26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611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77</Words>
  <Application>Microsoft Office PowerPoint</Application>
  <PresentationFormat>Bredbild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Broadway</vt:lpstr>
      <vt:lpstr>Calibri</vt:lpstr>
      <vt:lpstr>Calibri Light</vt:lpstr>
      <vt:lpstr>Segoe UI Emoji</vt:lpstr>
      <vt:lpstr>Times New Roman</vt:lpstr>
      <vt:lpstr>Office-tema</vt:lpstr>
      <vt:lpstr>PowerPoint-presentation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17</cp:revision>
  <dcterms:created xsi:type="dcterms:W3CDTF">2023-03-27T12:46:56Z</dcterms:created>
  <dcterms:modified xsi:type="dcterms:W3CDTF">2023-03-29T07:14:55Z</dcterms:modified>
</cp:coreProperties>
</file>