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35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Kalkonsås, pasta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Hans, Hampus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Vegsås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potatis, filsås           	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Albert, Albertina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Blomkålsgratäng, potatis, filsås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Potatisbullar, sylt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Arvid, Vidar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Potatisbullar, sylt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Samuel, Sam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Oumphgryta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Hamburgare, pommes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Justus, Justina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Vegoburgare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pommes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0151" y="241801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6C90427-8932-DF29-BAC7-30BAD5369E5A}"/>
              </a:ext>
            </a:extLst>
          </p:cNvPr>
          <p:cNvSpPr/>
          <p:nvPr/>
        </p:nvSpPr>
        <p:spPr>
          <a:xfrm rot="10800000" flipV="1">
            <a:off x="2591213" y="4470521"/>
            <a:ext cx="5734225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1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95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213</cp:revision>
  <dcterms:created xsi:type="dcterms:W3CDTF">2021-06-04T09:06:18Z</dcterms:created>
  <dcterms:modified xsi:type="dcterms:W3CDTF">2022-09-01T12:46:55Z</dcterms:modified>
</cp:coreProperties>
</file>