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60"/>
    <a:srgbClr val="234694"/>
    <a:srgbClr val="010D72"/>
    <a:srgbClr val="404040"/>
    <a:srgbClr val="071789"/>
    <a:srgbClr val="09115B"/>
    <a:srgbClr val="513F4B"/>
    <a:srgbClr val="FF3D29"/>
    <a:srgbClr val="996633"/>
    <a:srgbClr val="FEF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2023-05-29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938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56136" y="170127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22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30468" y="707695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Kycklingsås, Pasta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Yvonne, Jeanette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Zucchinisås, Pasta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: Fiskgratäng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Sås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Vera, Veronika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Ugnsbakad Rotselleri, Potatis, 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Indisk, Gryta, Ris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Petronella, Pernilla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Indisk, Gryta,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Pastasallad med Kyckling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Gun, Gunnel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Pastasallad med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Hamburgertallrik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Rutger, Roger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Vegburgartallrik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8" y="6088173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73155" y="255158"/>
            <a:ext cx="1867657" cy="1245711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3" name="Picture 2" descr="Mjölkens dag | Mjölkens dag arrangerades igår och det brukar ske i  riksdagen men den här gången var det ett digitalt arrangemang. Temat var  ”Trendbrott eller hack i... | By Lantbruksnytt | Facebook">
            <a:extLst>
              <a:ext uri="{FF2B5EF4-FFF2-40B4-BE49-F238E27FC236}">
                <a16:creationId xmlns:a16="http://schemas.microsoft.com/office/drawing/2014/main" id="{7D88C0BA-245F-6986-22A1-2F8E021C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40000"/>
                    </a14:imgEffect>
                    <a14:imgEffect>
                      <a14:brightnessContrast bright="24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04" y="4600104"/>
            <a:ext cx="1090020" cy="610411"/>
          </a:xfrm>
          <a:prstGeom prst="ellipse">
            <a:avLst/>
          </a:prstGeom>
          <a:solidFill>
            <a:srgbClr val="FDB860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Flödesschema: Alternativ process 17">
            <a:extLst>
              <a:ext uri="{FF2B5EF4-FFF2-40B4-BE49-F238E27FC236}">
                <a16:creationId xmlns:a16="http://schemas.microsoft.com/office/drawing/2014/main" id="{DBA729E9-5FFE-F2C3-6B08-DBFB0E26AB74}"/>
              </a:ext>
            </a:extLst>
          </p:cNvPr>
          <p:cNvSpPr/>
          <p:nvPr/>
        </p:nvSpPr>
        <p:spPr>
          <a:xfrm>
            <a:off x="7625139" y="3915437"/>
            <a:ext cx="3662971" cy="282178"/>
          </a:xfrm>
          <a:prstGeom prst="flowChartAlternateProcess">
            <a:avLst/>
          </a:prstGeom>
          <a:solidFill>
            <a:srgbClr val="FDB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/>
                </a:solidFill>
                <a:latin typeface="Eras Bold ITC" panose="020B0907030504020204" pitchFamily="34" charset="0"/>
                <a:cs typeface="Aharoni" panose="02010803020104030203" pitchFamily="2" charset="-79"/>
              </a:rPr>
              <a:t>Internationella dagen mot tobak!</a:t>
            </a:r>
          </a:p>
        </p:txBody>
      </p:sp>
      <p:pic>
        <p:nvPicPr>
          <p:cNvPr id="17" name="Picture 4" descr="Ingen fotobeskrivning tillgänglig.">
            <a:extLst>
              <a:ext uri="{FF2B5EF4-FFF2-40B4-BE49-F238E27FC236}">
                <a16:creationId xmlns:a16="http://schemas.microsoft.com/office/drawing/2014/main" id="{28D69B2A-FBF1-5F40-7BF9-E26ACBE1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786" y="3409786"/>
            <a:ext cx="826342" cy="4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ktangel 20">
            <a:extLst>
              <a:ext uri="{FF2B5EF4-FFF2-40B4-BE49-F238E27FC236}">
                <a16:creationId xmlns:a16="http://schemas.microsoft.com/office/drawing/2014/main" id="{492AC144-286F-8AFE-5A06-26CC731D4823}"/>
              </a:ext>
            </a:extLst>
          </p:cNvPr>
          <p:cNvSpPr/>
          <p:nvPr/>
        </p:nvSpPr>
        <p:spPr>
          <a:xfrm>
            <a:off x="8321195" y="1186420"/>
            <a:ext cx="1934275" cy="2821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latin typeface="Amasis MT Pro Black" panose="02040A04050005020304" pitchFamily="18" charset="0"/>
              </a:rPr>
              <a:t>Annandag pingst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108</Words>
  <Application>Microsoft Office PowerPoint</Application>
  <PresentationFormat>Bredbild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2" baseType="lpstr">
      <vt:lpstr>Amasis MT Pro Black</vt:lpstr>
      <vt:lpstr>Arial</vt:lpstr>
      <vt:lpstr>Calibri</vt:lpstr>
      <vt:lpstr>Calibri Light</vt:lpstr>
      <vt:lpstr>Eras Bold ITC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577</cp:revision>
  <dcterms:created xsi:type="dcterms:W3CDTF">2021-06-04T09:06:18Z</dcterms:created>
  <dcterms:modified xsi:type="dcterms:W3CDTF">2023-05-29T12:16:08Z</dcterms:modified>
</cp:coreProperties>
</file>