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12"/>
    <a:srgbClr val="FDB860"/>
    <a:srgbClr val="4E83BF"/>
    <a:srgbClr val="DC171D"/>
    <a:srgbClr val="EB787B"/>
    <a:srgbClr val="234694"/>
    <a:srgbClr val="010D72"/>
    <a:srgbClr val="404040"/>
    <a:srgbClr val="071789"/>
    <a:srgbClr val="091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1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1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1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499274" y="2545332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17907"/>
            <a:ext cx="12192000" cy="689381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209742" y="116793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36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12272" y="707695"/>
            <a:ext cx="1203586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Chili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Con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Gisela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Chili Sin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Adela, Heidi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Grönsakswok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b="1" dirty="0">
                <a:solidFill>
                  <a:schemeClr val="bg1"/>
                </a:solidFill>
                <a:latin typeface="Oswald SemiBold"/>
              </a:rPr>
              <a:t>Falafel, Pasta, Aioli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Lilian, Lilly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Falafel, Pasta, Aioli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b="1" dirty="0" err="1">
                <a:solidFill>
                  <a:schemeClr val="bg1"/>
                </a:solidFill>
                <a:latin typeface="Oswald SemiBold"/>
              </a:rPr>
              <a:t>Kyckling&amp;Grönsakssås</a:t>
            </a:r>
            <a:r>
              <a:rPr lang="sv-SE" sz="2500" b="1" dirty="0">
                <a:solidFill>
                  <a:schemeClr val="bg1"/>
                </a:solidFill>
                <a:latin typeface="Oswald SemiBold"/>
              </a:rPr>
              <a:t>, Bulgur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Kevin, Roy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b="1" dirty="0" err="1">
                <a:solidFill>
                  <a:schemeClr val="bg1"/>
                </a:solidFill>
                <a:latin typeface="Oswald SemiBold"/>
              </a:rPr>
              <a:t>Bön&amp;Grönsakssås</a:t>
            </a:r>
            <a:r>
              <a:rPr lang="sv-SE" sz="2500" b="1" dirty="0">
                <a:solidFill>
                  <a:schemeClr val="bg1"/>
                </a:solidFill>
                <a:latin typeface="Oswald SemiBold"/>
              </a:rPr>
              <a:t>, Bulgur </a:t>
            </a:r>
            <a:endParaRPr lang="sv-SE" sz="2500" i="1" dirty="0">
              <a:solidFill>
                <a:schemeClr val="bg1"/>
              </a:solidFill>
              <a:latin typeface="Oswald SemiBold"/>
            </a:endParaRP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b="1" dirty="0">
                <a:solidFill>
                  <a:schemeClr val="bg1"/>
                </a:solidFill>
                <a:latin typeface="Oswald SemiBold"/>
              </a:rPr>
              <a:t>Korvstroganoff, Ris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Alma, Hulda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Hallouminoff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72" y="6138039"/>
            <a:ext cx="1631902" cy="59243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62171" y="199781"/>
            <a:ext cx="1867657" cy="1245711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7708" y="3294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Rulle: vågrät 10">
            <a:extLst>
              <a:ext uri="{FF2B5EF4-FFF2-40B4-BE49-F238E27FC236}">
                <a16:creationId xmlns:a16="http://schemas.microsoft.com/office/drawing/2014/main" id="{94325051-D93D-FC71-1544-B1FB72884A59}"/>
              </a:ext>
            </a:extLst>
          </p:cNvPr>
          <p:cNvSpPr/>
          <p:nvPr/>
        </p:nvSpPr>
        <p:spPr>
          <a:xfrm>
            <a:off x="8722930" y="5655704"/>
            <a:ext cx="2170612" cy="807240"/>
          </a:xfrm>
          <a:prstGeom prst="horizontalScroll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800" b="1" dirty="0">
                <a:latin typeface="Oswald SemiBold" panose="00000700000000000000" pitchFamily="2" charset="0"/>
              </a:rPr>
              <a:t>Internationella läskunnighetsdagen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105</Words>
  <Application>Microsoft Office PowerPoint</Application>
  <PresentationFormat>Bredbild</PresentationFormat>
  <Paragraphs>21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Franklin Gothic Heavy</vt:lpstr>
      <vt:lpstr>Open Sans</vt:lpstr>
      <vt:lpstr>Oswald SemiBold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604</cp:revision>
  <dcterms:created xsi:type="dcterms:W3CDTF">2021-06-04T09:06:18Z</dcterms:created>
  <dcterms:modified xsi:type="dcterms:W3CDTF">2023-09-01T13:41:22Z</dcterms:modified>
</cp:coreProperties>
</file>