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EA74-98D1-47DC-864D-F25E239738BD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8127B-E2B6-46BC-927A-8A55AF846BF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03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5B1E2B-5BF8-FEB9-0EBE-929728568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8AC6A98-64C5-A1BC-5EB2-350708C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D60A92-69A0-08D6-E769-1EF9E2DD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CF309E-2DC0-D2B1-164F-C0E28CE0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7AF019-4496-ABD4-1F54-039421D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28ED5B-1FF0-EDF3-C282-E71A7D3D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A5C617-53DF-C29F-430F-31EB36D6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4FAEE13-CEE4-BF1D-DD99-7497FD98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682B4F-0BF9-D972-D34A-3C74F6C6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71CFE6-41FB-6784-7377-409626CA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15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AA09849-C912-AF93-2406-11C892C5E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705367C-2BC7-3A92-6B2D-283CA506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1EA012-C2ED-8B48-9645-92C2ADFD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91FE71-CF35-5342-5762-0AD34D6C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514D4F-41FA-ADA4-DD1D-B635E23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03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6C63F4-A348-332E-957C-60830A76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A9395D-82CD-48A4-B83C-24FBA548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17FF7A-6C27-50FB-2224-57293A29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0DD0B6-2BAD-E2CC-2BE2-D74251AB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C7BECA-516C-282D-13D9-A536517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14E6A-F43D-7293-E890-CF0C93D7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27A17F-1A3D-4084-7C0F-218DCCA4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23B5EDA-1A64-A949-FDAF-614FC1C5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4E3109-1338-F779-91AF-316369FB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025A610-F537-60CB-1C4B-89119A08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79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A4167B-D896-4D7D-A565-C0989F0C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0CEBA5-2018-91C8-6927-449EABF29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61EBA12-B37E-E2EC-BE02-62A6427E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427765-928E-507F-3C50-4A08992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D0181F9-A908-EC3D-93FE-7E17D0A7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1E0C1E2-6415-2B9A-3A33-2C509393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83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5F806C-75F5-E0D4-72A3-B71DA12F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D2EDA64-E86F-0726-CC61-03F3C333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0CEC5DE-5167-E3A7-0697-39D82D48D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EB2F744-92AA-EFAD-3A8F-C963CD86C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640E958-4F8A-9B47-4C1F-C65FDC0E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4D978AE-76E9-8393-9331-1347529E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37630F7-9D53-37D0-2BA0-B7946176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C5EE995-0F67-298D-4A82-5B7421E3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40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ADE26B-6196-2D8E-A447-F632E18F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B2D9117-124F-122E-1803-E1D763A5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8E5F996-084D-BEDA-A28E-623D21D8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E40354A-F393-DF91-A58E-4226775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8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D45114C-888B-4E6E-7CE2-0721BF4F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FBF9DF3-9D84-0DCA-C745-FA98D640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1AD6961-F769-B63E-D272-2584EC75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39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31A671-F087-15C5-2233-BBFEC313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2D541A-5128-88E4-4D18-58548112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763999-2D92-145F-54D8-58F62448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9C2A18-70D0-8F08-0A53-6A39961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7D3222D-B18E-7178-7609-42D29C77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D20F21-E0D4-F4E2-1B0A-4FEC197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24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619E42-EB03-EC78-75E2-03FAA3B0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AD15BFC-872D-9380-08FB-C85ACAA6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DFE56EC-93A3-CE06-87C4-99B23BE9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778DDEC-8B17-4CA8-C04F-0B54400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814933-204C-0B8B-767E-B2C907FB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226E9F-8D33-CE80-2FD1-A11F5F2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767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C83B2DD-5C7E-7CE2-D3B0-A9CA1BE4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1A0048-74EB-3037-D63D-9A937D94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4820F5-50C4-7E4B-0B2E-46DB24C18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1AA2-D646-4EF4-AF9D-89C38B8D7D7E}" type="datetimeFigureOut">
              <a:rPr lang="sv-SE" smtClean="0"/>
              <a:t>2022-12-22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8F7835B-6C20-FCCE-E0B6-E860239DD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5E152C-7F97-ED48-82B4-611F2F53B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CE77-D0A4-4207-98B0-47B4EE5345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12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d Jul På Olika Språk, Ordmoln Stock Illustrationer - Illustration av  glatt, utländskt: 162743339">
            <a:extLst>
              <a:ext uri="{FF2B5EF4-FFF2-40B4-BE49-F238E27FC236}">
                <a16:creationId xmlns:a16="http://schemas.microsoft.com/office/drawing/2014/main" id="{74F76C6E-BB9A-23F8-2C01-2E48F0FF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2" y="749699"/>
            <a:ext cx="11692790" cy="580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390D0E2-8E6C-B6A6-47EC-2DA97AD238C8}"/>
              </a:ext>
            </a:extLst>
          </p:cNvPr>
          <p:cNvSpPr txBox="1"/>
          <p:nvPr/>
        </p:nvSpPr>
        <p:spPr>
          <a:xfrm>
            <a:off x="4405415" y="2659596"/>
            <a:ext cx="3373005" cy="8089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39BD8C1-6A10-0A98-C16A-270E873C1B18}"/>
              </a:ext>
            </a:extLst>
          </p:cNvPr>
          <p:cNvSpPr txBox="1"/>
          <p:nvPr/>
        </p:nvSpPr>
        <p:spPr>
          <a:xfrm>
            <a:off x="4862360" y="2953312"/>
            <a:ext cx="2459114" cy="895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254C417-F214-DE8A-F0E3-3029DFDFCD68}"/>
              </a:ext>
            </a:extLst>
          </p:cNvPr>
          <p:cNvSpPr txBox="1"/>
          <p:nvPr/>
        </p:nvSpPr>
        <p:spPr>
          <a:xfrm>
            <a:off x="4496283" y="2953312"/>
            <a:ext cx="319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rgbClr val="FF0000"/>
                </a:solidFill>
                <a:latin typeface="SNOW BLUE" panose="02000500000000000000" pitchFamily="50" charset="0"/>
              </a:rPr>
              <a:t>GOD JUL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3E9D0DC7-7F67-1823-94B2-0EEB4366ECDF}"/>
              </a:ext>
            </a:extLst>
          </p:cNvPr>
          <p:cNvSpPr/>
          <p:nvPr/>
        </p:nvSpPr>
        <p:spPr>
          <a:xfrm rot="21278616">
            <a:off x="6373116" y="4388118"/>
            <a:ext cx="5333642" cy="147020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Button">
              <a:avLst/>
            </a:prstTxWarp>
            <a:spAutoFit/>
          </a:bodyPr>
          <a:lstStyle/>
          <a:p>
            <a:r>
              <a:rPr lang="sv-SE" sz="1400" b="1" dirty="0"/>
              <a:t>MERRY CHRISTMAS</a:t>
            </a:r>
          </a:p>
        </p:txBody>
      </p:sp>
    </p:spTree>
    <p:extLst>
      <p:ext uri="{BB962C8B-B14F-4D97-AF65-F5344CB8AC3E}">
        <p14:creationId xmlns:p14="http://schemas.microsoft.com/office/powerpoint/2010/main" val="10176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Bredbild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SNOW BLUE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</cp:revision>
  <dcterms:created xsi:type="dcterms:W3CDTF">2022-12-22T11:48:02Z</dcterms:created>
  <dcterms:modified xsi:type="dcterms:W3CDTF">2022-12-22T12:04:53Z</dcterms:modified>
</cp:coreProperties>
</file>