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404040"/>
    <a:srgbClr val="996633"/>
    <a:srgbClr val="FEFB7D"/>
    <a:srgbClr val="FAFA32"/>
    <a:srgbClr val="FFE697"/>
    <a:srgbClr val="62948B"/>
    <a:srgbClr val="FEDE82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342460" y="2502526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83715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689788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Kycklingsås, Pasta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Elias, Elis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Bönsås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Valdemar, Volmar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Pasta, Tomatsås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Olaus, Ola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Pasta, Tomatsås 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Amalia, Amelie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Anneli, Annika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3927" y="153349"/>
            <a:ext cx="1513746" cy="1009656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107</Words>
  <Application>Microsoft Office PowerPoint</Application>
  <PresentationFormat>Bredbild</PresentationFormat>
  <Paragraphs>20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520</cp:revision>
  <dcterms:created xsi:type="dcterms:W3CDTF">2021-06-04T09:06:18Z</dcterms:created>
  <dcterms:modified xsi:type="dcterms:W3CDTF">2023-04-12T08:02:16Z</dcterms:modified>
</cp:coreProperties>
</file>