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>
        <p:scale>
          <a:sx n="75" d="100"/>
          <a:sy n="75" d="100"/>
        </p:scale>
        <p:origin x="883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2B5EA5CE-FEB0-20DA-D1FB-FA196BCDC0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FD7E87F0-7C10-37B3-000A-63C993D0F0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mall för underrubrikformat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A0F5F421-5EC3-6A2E-E3AA-8CBD127AD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47ECA-1CFB-4F91-846A-529A7ED2349D}" type="datetimeFigureOut">
              <a:rPr lang="sv-SE" smtClean="0"/>
              <a:t>2023-03-27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E1A63748-2C82-2E00-A295-02A7D3399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8C6CE6CB-0DA4-690D-5B26-991D4AF06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DA510-1BB3-41C2-9421-3C9394EB2DE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49328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0F95FC1-A5D4-431D-6756-F1375C99D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547E2CC9-9847-A9F7-23DB-4081175025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45ACB33D-C0B3-4CE7-FD78-9497797B7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47ECA-1CFB-4F91-846A-529A7ED2349D}" type="datetimeFigureOut">
              <a:rPr lang="sv-SE" smtClean="0"/>
              <a:t>2023-03-27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AE7DD53D-EBBC-A61C-D242-8C0BB9320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CD23AD9F-51F7-CCED-FDAA-E18952FB1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DA510-1BB3-41C2-9421-3C9394EB2DE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59789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>
            <a:extLst>
              <a:ext uri="{FF2B5EF4-FFF2-40B4-BE49-F238E27FC236}">
                <a16:creationId xmlns:a16="http://schemas.microsoft.com/office/drawing/2014/main" id="{775071E1-FF7C-192B-E930-65953DC058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755D4F2D-099B-8D08-3189-F417E271A9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B39CFA69-7E61-5D8C-8799-645635A24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47ECA-1CFB-4F91-846A-529A7ED2349D}" type="datetimeFigureOut">
              <a:rPr lang="sv-SE" smtClean="0"/>
              <a:t>2023-03-27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2993BF71-CF9F-1C4B-B100-F390108B4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74FD05B6-867F-74A4-B8AC-859420E75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DA510-1BB3-41C2-9421-3C9394EB2DE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43098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BBCBC22B-EEDD-6A80-6831-6A2AEE2D4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17565F71-DCF3-0DDD-C3D8-F78FF93132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B80BF55E-EAB8-8164-A1A9-40A3A21D3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47ECA-1CFB-4F91-846A-529A7ED2349D}" type="datetimeFigureOut">
              <a:rPr lang="sv-SE" smtClean="0"/>
              <a:t>2023-03-27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CA98BF37-AD9A-F403-67DB-9984782AB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34950C8B-7B8B-8804-9D4E-A1D9C240B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DA510-1BB3-41C2-9421-3C9394EB2DE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7664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3BAA4DE6-BF9E-02D5-26C0-8A94ADDEB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0C9A1219-B2D9-4BFB-CDEE-49C92AA504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DD0C6A31-B0E9-2E65-94C5-E2497F15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47ECA-1CFB-4F91-846A-529A7ED2349D}" type="datetimeFigureOut">
              <a:rPr lang="sv-SE" smtClean="0"/>
              <a:t>2023-03-27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08749236-0DDA-E018-C488-3FD40C970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1F84218B-6302-DBD3-0511-118B492C7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DA510-1BB3-41C2-9421-3C9394EB2DE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32006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FD038DB5-882C-94C7-6496-ADD203BEC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282C0709-7FF6-6AD3-584E-2DA0954BAB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1C1109E8-B59F-1D74-2320-3B44F55414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6A2FFA58-B09B-A1BC-04D5-1C933286C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47ECA-1CFB-4F91-846A-529A7ED2349D}" type="datetimeFigureOut">
              <a:rPr lang="sv-SE" smtClean="0"/>
              <a:t>2023-03-27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757C1738-B320-11FA-DE82-33C035CAE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6E738D17-9238-61F2-C680-038A1082E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DA510-1BB3-41C2-9421-3C9394EB2DE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65977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B04CDF94-5AE7-4159-1035-910B67F75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AAE7C1C7-4394-1BED-E566-A2963FB5E2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4D53D956-B249-B41F-477E-E6EB27BF19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B28BA77B-2C28-32DA-01C4-0525642035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Platshållare för innehåll 5">
            <a:extLst>
              <a:ext uri="{FF2B5EF4-FFF2-40B4-BE49-F238E27FC236}">
                <a16:creationId xmlns:a16="http://schemas.microsoft.com/office/drawing/2014/main" id="{F6DB0AA0-B3DE-35A3-ABC6-11F827A323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7" name="Platshållare för datum 6">
            <a:extLst>
              <a:ext uri="{FF2B5EF4-FFF2-40B4-BE49-F238E27FC236}">
                <a16:creationId xmlns:a16="http://schemas.microsoft.com/office/drawing/2014/main" id="{95E23904-0180-FE26-E7D4-C04B64925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47ECA-1CFB-4F91-846A-529A7ED2349D}" type="datetimeFigureOut">
              <a:rPr lang="sv-SE" smtClean="0"/>
              <a:t>2023-03-27</a:t>
            </a:fld>
            <a:endParaRPr lang="sv-SE"/>
          </a:p>
        </p:txBody>
      </p:sp>
      <p:sp>
        <p:nvSpPr>
          <p:cNvPr id="8" name="Platshållare för sidfot 7">
            <a:extLst>
              <a:ext uri="{FF2B5EF4-FFF2-40B4-BE49-F238E27FC236}">
                <a16:creationId xmlns:a16="http://schemas.microsoft.com/office/drawing/2014/main" id="{76883EBF-1CCB-D960-96CA-7D96B23FB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273A04C1-5232-02AF-27B1-D625FB02A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DA510-1BB3-41C2-9421-3C9394EB2DE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53648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1E7050B6-6F54-972A-81D5-129E4844B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ABC2DF20-231B-F111-C54F-CB0803049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47ECA-1CFB-4F91-846A-529A7ED2349D}" type="datetimeFigureOut">
              <a:rPr lang="sv-SE" smtClean="0"/>
              <a:t>2023-03-27</a:t>
            </a:fld>
            <a:endParaRPr lang="sv-SE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ECC17017-6282-8A6B-5FE8-00A17B97F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62574FD8-9C4F-1C0C-E71E-738772E76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DA510-1BB3-41C2-9421-3C9394EB2DE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94012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>
            <a:extLst>
              <a:ext uri="{FF2B5EF4-FFF2-40B4-BE49-F238E27FC236}">
                <a16:creationId xmlns:a16="http://schemas.microsoft.com/office/drawing/2014/main" id="{8A0CE48C-061B-84CC-A623-7ACE56F8F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47ECA-1CFB-4F91-846A-529A7ED2349D}" type="datetimeFigureOut">
              <a:rPr lang="sv-SE" smtClean="0"/>
              <a:t>2023-03-27</a:t>
            </a:fld>
            <a:endParaRPr lang="sv-SE"/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421956A1-1732-1B88-9BA6-9031EAB5F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6E94485C-8BB0-FC00-AC94-EB98799F8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DA510-1BB3-41C2-9421-3C9394EB2DE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06787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52A479EA-3FCB-8479-148A-D530A990C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C3B474FD-551A-3A14-63FB-8B0007788D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09F179D0-240B-FCB0-66DA-3766C5B066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C4C8F921-7D04-C05E-2B08-16444B184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47ECA-1CFB-4F91-846A-529A7ED2349D}" type="datetimeFigureOut">
              <a:rPr lang="sv-SE" smtClean="0"/>
              <a:t>2023-03-27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5378D7FE-63D8-2CA4-D5F1-4191AA15E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7D02BA47-6293-2217-C652-7AAEF0530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DA510-1BB3-41C2-9421-3C9394EB2DE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94374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AC45709-FEFD-9AD5-4B29-FFA537C23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bild 2">
            <a:extLst>
              <a:ext uri="{FF2B5EF4-FFF2-40B4-BE49-F238E27FC236}">
                <a16:creationId xmlns:a16="http://schemas.microsoft.com/office/drawing/2014/main" id="{DD69A728-D01E-CB4B-B7C3-0E08DA75FC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15BF7AD7-1990-3478-66D6-9EB19B7121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A8AFAF88-826C-843A-01E0-B71946A73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47ECA-1CFB-4F91-846A-529A7ED2349D}" type="datetimeFigureOut">
              <a:rPr lang="sv-SE" smtClean="0"/>
              <a:t>2023-03-27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03F4C4E5-30CF-242C-B5A3-35D87CFF6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0863FD39-4A50-DE2C-9713-096A2B243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DA510-1BB3-41C2-9421-3C9394EB2DE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35656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>
            <a:extLst>
              <a:ext uri="{FF2B5EF4-FFF2-40B4-BE49-F238E27FC236}">
                <a16:creationId xmlns:a16="http://schemas.microsoft.com/office/drawing/2014/main" id="{AFC23B6E-CDC3-D485-5DF9-4B03E7656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AA2F38D2-19B1-1474-7D61-73AE89F966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1CF73860-3AE4-782C-9969-9A735AC1AF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D47ECA-1CFB-4F91-846A-529A7ED2349D}" type="datetimeFigureOut">
              <a:rPr lang="sv-SE" smtClean="0"/>
              <a:t>2023-03-27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A5DAD9CE-D75F-480D-57C5-3428272643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A56D6E5E-BEA4-A804-7BA4-BD266D665A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DA510-1BB3-41C2-9421-3C9394EB2DE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13120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silhouette-dance-silhouette-dancer-3311639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Bildobjekt 9">
            <a:extLst>
              <a:ext uri="{FF2B5EF4-FFF2-40B4-BE49-F238E27FC236}">
                <a16:creationId xmlns:a16="http://schemas.microsoft.com/office/drawing/2014/main" id="{495B1E2D-81FB-E91E-0313-8778BDCEE8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884161" y="2806834"/>
            <a:ext cx="3822608" cy="3383782"/>
          </a:xfrm>
          <a:prstGeom prst="rect">
            <a:avLst/>
          </a:prstGeom>
        </p:spPr>
      </p:pic>
      <p:sp>
        <p:nvSpPr>
          <p:cNvPr id="11" name="Textruta 1">
            <a:extLst>
              <a:ext uri="{FF2B5EF4-FFF2-40B4-BE49-F238E27FC236}">
                <a16:creationId xmlns:a16="http://schemas.microsoft.com/office/drawing/2014/main" id="{BA993D94-26CE-0C6B-70F6-25BC2AB628EB}"/>
              </a:ext>
            </a:extLst>
          </p:cNvPr>
          <p:cNvSpPr txBox="1"/>
          <p:nvPr/>
        </p:nvSpPr>
        <p:spPr>
          <a:xfrm>
            <a:off x="4184696" y="534660"/>
            <a:ext cx="3822608" cy="666750"/>
          </a:xfrm>
          <a:prstGeom prst="rect">
            <a:avLst/>
          </a:prstGeom>
          <a:noFill/>
          <a:ln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500"/>
              </a:lnSpc>
            </a:pPr>
            <a:r>
              <a:rPr lang="sv-SE" sz="5400" b="1" dirty="0">
                <a:ln w="9525" cap="flat" cmpd="sng" algn="ctr">
                  <a:solidFill>
                    <a:srgbClr val="FFFFFF"/>
                  </a:solidFill>
                  <a:prstDash val="solid"/>
                  <a:round/>
                </a:ln>
                <a:solidFill>
                  <a:srgbClr val="683788"/>
                </a:solidFill>
                <a:effectLst>
                  <a:outerShdw blurRad="12700" dist="38100" dir="2700000" algn="tl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Inbjudan</a:t>
            </a:r>
            <a:endParaRPr lang="sv-SE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ruta 11">
            <a:extLst>
              <a:ext uri="{FF2B5EF4-FFF2-40B4-BE49-F238E27FC236}">
                <a16:creationId xmlns:a16="http://schemas.microsoft.com/office/drawing/2014/main" id="{77959A36-24AA-D10D-A84A-3B4A65A99206}"/>
              </a:ext>
            </a:extLst>
          </p:cNvPr>
          <p:cNvSpPr txBox="1"/>
          <p:nvPr/>
        </p:nvSpPr>
        <p:spPr>
          <a:xfrm>
            <a:off x="1087212" y="892731"/>
            <a:ext cx="10159816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500"/>
              </a:lnSpc>
            </a:pPr>
            <a:r>
              <a:rPr lang="sv-S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sv-SE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ts val="1500"/>
              </a:lnSpc>
            </a:pPr>
            <a:r>
              <a:rPr lang="sv-SE" sz="2400" dirty="0">
                <a:solidFill>
                  <a:srgbClr val="C40068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Välkomna på DANSUPPVISNING</a:t>
            </a:r>
            <a:endParaRPr lang="sv-SE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ts val="1500"/>
              </a:lnSpc>
            </a:pPr>
            <a:r>
              <a:rPr lang="sv-SE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algn="ctr">
              <a:lnSpc>
                <a:spcPts val="1500"/>
              </a:lnSpc>
            </a:pPr>
            <a:r>
              <a:rPr lang="sv-SE" sz="2400" b="1" dirty="0">
                <a:solidFill>
                  <a:srgbClr val="C40068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Onsdagen den 5 april 2023</a:t>
            </a:r>
            <a:endParaRPr lang="sv-SE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ts val="1500"/>
              </a:lnSpc>
            </a:pPr>
            <a:r>
              <a:rPr lang="sv-SE" sz="2400" dirty="0">
                <a:solidFill>
                  <a:srgbClr val="C40068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sv-SE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ts val="1500"/>
              </a:lnSpc>
            </a:pPr>
            <a:r>
              <a:rPr lang="sv-SE" sz="2400" i="1" dirty="0">
                <a:solidFill>
                  <a:srgbClr val="C40068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(Alla idrottslektioner är inställda</a:t>
            </a:r>
            <a:r>
              <a:rPr lang="sv-SE" sz="2400" dirty="0">
                <a:solidFill>
                  <a:srgbClr val="C40068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denna dag)</a:t>
            </a:r>
            <a:endParaRPr lang="sv-SE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sv-SE" sz="2400" dirty="0">
                <a:solidFill>
                  <a:srgbClr val="C40068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sv-SE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sz="2400" dirty="0">
                <a:solidFill>
                  <a:srgbClr val="C40068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Klasserna är välkomna till stora idrottssalen. Där kommer varje årskurs att visa</a:t>
            </a:r>
          </a:p>
          <a:p>
            <a:r>
              <a:rPr lang="sv-SE" sz="2400" dirty="0">
                <a:solidFill>
                  <a:srgbClr val="C40068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upp sin dans.</a:t>
            </a:r>
            <a:endParaRPr lang="sv-SE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500"/>
              </a:lnSpc>
            </a:pPr>
            <a:r>
              <a:rPr lang="sv-SE" sz="2400" dirty="0">
                <a:solidFill>
                  <a:srgbClr val="C40068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sv-SE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500"/>
              </a:lnSpc>
            </a:pPr>
            <a:r>
              <a:rPr lang="sv-SE" sz="2400" dirty="0">
                <a:solidFill>
                  <a:srgbClr val="C40068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sv-SE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500"/>
              </a:lnSpc>
            </a:pPr>
            <a:r>
              <a:rPr lang="sv-SE" sz="2400" dirty="0">
                <a:solidFill>
                  <a:srgbClr val="C40068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sv-SE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500"/>
              </a:lnSpc>
            </a:pPr>
            <a:r>
              <a:rPr lang="sv-SE" sz="2400" dirty="0">
                <a:solidFill>
                  <a:srgbClr val="C40068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8;50		A-spår, Blåbär</a:t>
            </a:r>
          </a:p>
          <a:p>
            <a:pPr>
              <a:lnSpc>
                <a:spcPts val="1500"/>
              </a:lnSpc>
            </a:pPr>
            <a:endParaRPr lang="sv-SE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500"/>
              </a:lnSpc>
            </a:pPr>
            <a:r>
              <a:rPr lang="sv-SE" sz="2400" dirty="0">
                <a:solidFill>
                  <a:srgbClr val="C40068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9:45		C-spår, Körsbär</a:t>
            </a:r>
          </a:p>
          <a:p>
            <a:pPr>
              <a:lnSpc>
                <a:spcPts val="1500"/>
              </a:lnSpc>
            </a:pPr>
            <a:endParaRPr lang="sv-SE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500"/>
              </a:lnSpc>
            </a:pPr>
            <a:r>
              <a:rPr lang="sv-SE" sz="2400" dirty="0">
                <a:solidFill>
                  <a:srgbClr val="C40068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12:30		B-spår, Hallon</a:t>
            </a:r>
            <a:endParaRPr lang="sv-SE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ts val="1500"/>
              </a:lnSpc>
            </a:pPr>
            <a:r>
              <a:rPr lang="sv-SE" sz="2400" dirty="0">
                <a:solidFill>
                  <a:srgbClr val="C40068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sv-SE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ts val="1500"/>
              </a:lnSpc>
            </a:pPr>
            <a:r>
              <a:rPr lang="sv-SE" sz="2400" dirty="0">
                <a:solidFill>
                  <a:srgbClr val="C40068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sv-SE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ts val="1500"/>
              </a:lnSpc>
            </a:pPr>
            <a:r>
              <a:rPr lang="sv-SE" sz="2400" dirty="0">
                <a:solidFill>
                  <a:srgbClr val="C40068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sv-SE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500"/>
              </a:lnSpc>
            </a:pPr>
            <a:r>
              <a:rPr lang="sv-SE" sz="2400" dirty="0">
                <a:solidFill>
                  <a:srgbClr val="C40068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Varje dansuppvisning beräknas ta ca 45 min.</a:t>
            </a:r>
            <a:endParaRPr lang="sv-SE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v-SE" dirty="0"/>
          </a:p>
        </p:txBody>
      </p:sp>
      <p:sp>
        <p:nvSpPr>
          <p:cNvPr id="13" name="Textruta 2">
            <a:extLst>
              <a:ext uri="{FF2B5EF4-FFF2-40B4-BE49-F238E27FC236}">
                <a16:creationId xmlns:a16="http://schemas.microsoft.com/office/drawing/2014/main" id="{633D18E9-B1D6-E308-BF58-0C7987158D67}"/>
              </a:ext>
            </a:extLst>
          </p:cNvPr>
          <p:cNvSpPr txBox="1"/>
          <p:nvPr/>
        </p:nvSpPr>
        <p:spPr>
          <a:xfrm>
            <a:off x="4618990" y="5832545"/>
            <a:ext cx="3096260" cy="822325"/>
          </a:xfrm>
          <a:prstGeom prst="rect">
            <a:avLst/>
          </a:prstGeom>
          <a:noFill/>
          <a:ln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ts val="1500"/>
              </a:lnSpc>
            </a:pPr>
            <a:r>
              <a:rPr lang="sv-SE" sz="4800" b="1" dirty="0">
                <a:ln w="9525" cap="flat" cmpd="sng" algn="ctr">
                  <a:solidFill>
                    <a:srgbClr val="FFFFFF"/>
                  </a:solidFill>
                  <a:prstDash val="solid"/>
                  <a:round/>
                </a:ln>
                <a:solidFill>
                  <a:srgbClr val="683788"/>
                </a:solidFill>
                <a:effectLst>
                  <a:outerShdw blurRad="12700" dist="38100" dir="2700000" algn="tl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Välkomna!</a:t>
            </a:r>
            <a:endParaRPr lang="sv-SE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ruta 13">
            <a:extLst>
              <a:ext uri="{FF2B5EF4-FFF2-40B4-BE49-F238E27FC236}">
                <a16:creationId xmlns:a16="http://schemas.microsoft.com/office/drawing/2014/main" id="{02D85D02-C064-3FA5-AF5C-53E98ECF4E72}"/>
              </a:ext>
            </a:extLst>
          </p:cNvPr>
          <p:cNvSpPr txBox="1"/>
          <p:nvPr/>
        </p:nvSpPr>
        <p:spPr>
          <a:xfrm>
            <a:off x="3012440" y="6190616"/>
            <a:ext cx="6309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800" dirty="0">
                <a:solidFill>
                  <a:srgbClr val="4D296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Hannah, Nicole &amp; Jonte </a:t>
            </a:r>
            <a:r>
              <a:rPr lang="sv-SE" sz="1800" dirty="0">
                <a:solidFill>
                  <a:srgbClr val="4D2965"/>
                </a:solidFill>
                <a:effectLst/>
                <a:latin typeface="Segoe UI Emoj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Segoe UI Emoji" panose="020B0502040204020203" pitchFamily="34" charset="0"/>
              </a:rPr>
              <a:t>😊</a:t>
            </a:r>
            <a:endParaRPr lang="sv-SE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6361177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78</Words>
  <Application>Microsoft Office PowerPoint</Application>
  <PresentationFormat>Bredbild</PresentationFormat>
  <Paragraphs>24</Paragraphs>
  <Slides>1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5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Segoe UI Emoji</vt:lpstr>
      <vt:lpstr>Times New Roman</vt:lpstr>
      <vt:lpstr>Office-tema</vt:lpstr>
      <vt:lpstr>PowerPoint-presentation</vt:lpstr>
    </vt:vector>
  </TitlesOfParts>
  <Company>Stockholm Stad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Joakim Grunander</dc:creator>
  <cp:lastModifiedBy>Joakim Grunander</cp:lastModifiedBy>
  <cp:revision>1</cp:revision>
  <dcterms:created xsi:type="dcterms:W3CDTF">2023-03-27T12:46:56Z</dcterms:created>
  <dcterms:modified xsi:type="dcterms:W3CDTF">2023-03-27T12:52:07Z</dcterms:modified>
</cp:coreProperties>
</file>