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EFB7D"/>
    <a:srgbClr val="FAFA32"/>
    <a:srgbClr val="FFE697"/>
    <a:srgbClr val="62948B"/>
    <a:srgbClr val="FF3D29"/>
    <a:srgbClr val="FEDE82"/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9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14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88216" y="706830"/>
            <a:ext cx="11821454" cy="50937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Chili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Con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, Ris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Ferdinand, Nanna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Chili Sin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Filsås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Marianne, Marlene </a:t>
            </a:r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Vegbiff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Potatis, Filsås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Rödbetsbiffar, Pasta, Sås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Irene, Irja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Rödbetsbiffar, Pasta,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Köttfärssås, Spagetti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Vilhelm, Helmi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Sojafärs, Spagetti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rgbClr val="FF0000"/>
                </a:solidFill>
                <a:latin typeface="Oswald SemiBold"/>
              </a:rPr>
              <a:t>Långfredag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Irma, Irmelin</a:t>
            </a:r>
            <a:endParaRPr lang="sv-SE" sz="2500" dirty="0">
              <a:solidFill>
                <a:schemeClr val="bg1"/>
              </a:solidFill>
              <a:latin typeface="Oswald SemiBold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1" y="6146137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86653" y="164540"/>
            <a:ext cx="2095464" cy="1397659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FCA6E178-FD87-B065-CC7F-C312D2C701D4}"/>
              </a:ext>
            </a:extLst>
          </p:cNvPr>
          <p:cNvSpPr txBox="1"/>
          <p:nvPr/>
        </p:nvSpPr>
        <p:spPr>
          <a:xfrm>
            <a:off x="3623412" y="5335944"/>
            <a:ext cx="3034973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 fontAlgn="ctr"/>
            <a:r>
              <a:rPr lang="sv-SE" sz="2000" i="0" dirty="0">
                <a:solidFill>
                  <a:schemeClr val="bg1"/>
                </a:solidFill>
                <a:effectLst/>
                <a:latin typeface="Gill Sans Ultra Bold" panose="020B0A02020104020203" pitchFamily="34" charset="0"/>
              </a:rPr>
              <a:t>Världshälsodagen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97</Words>
  <Application>Microsoft Office PowerPoint</Application>
  <PresentationFormat>Bredbild</PresentationFormat>
  <Paragraphs>15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Franklin Gothic Heavy</vt:lpstr>
      <vt:lpstr>Gill Sans Ultra Bold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504</cp:revision>
  <dcterms:created xsi:type="dcterms:W3CDTF">2021-06-04T09:06:18Z</dcterms:created>
  <dcterms:modified xsi:type="dcterms:W3CDTF">2023-04-05T12:03:13Z</dcterms:modified>
</cp:coreProperties>
</file>