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2023-01-17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2023-01-17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2023-01-17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34084"/>
            <a:ext cx="12192000" cy="68920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3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296366" y="682002"/>
            <a:ext cx="11821454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Pytt i Panna, Rödbetor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Hjalmar, Helmer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Vegpytt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Rödbetor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Panerad Fisk, Potatis, Filsås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Anton, Tony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Rotfruktsmedaljong, Potatis, Filsås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Kyckling i Curry, Ris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Hilda, Hildur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Veg,stripes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 i Curry, Ris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Broccolisoppa, Bröd, Pålägg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Henrik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Broccolisoppa, Bröd, Pålägg</a:t>
            </a:r>
          </a:p>
          <a:p>
            <a:endParaRPr lang="sv-SE" sz="2500" u="sng" dirty="0">
              <a:solidFill>
                <a:srgbClr val="FFC000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Köttfärsgratäng, Potatis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Fabian, Sebastian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Sojafärssås, Potatis</a:t>
            </a: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4" y="6163939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138703" y="2725632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28730" y="204146"/>
            <a:ext cx="1990480" cy="1327635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98</Words>
  <Application>Microsoft Office PowerPoint</Application>
  <PresentationFormat>Bredbild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418</cp:revision>
  <dcterms:created xsi:type="dcterms:W3CDTF">2021-06-04T09:06:18Z</dcterms:created>
  <dcterms:modified xsi:type="dcterms:W3CDTF">2023-01-17T09:24:27Z</dcterms:modified>
</cp:coreProperties>
</file>