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6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2022-10-05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2022-10-05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1102"/>
            <a:ext cx="12192000" cy="68791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225515" y="186203"/>
            <a:ext cx="4742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 pitchFamily="2" charset="0"/>
              </a:rPr>
              <a:t> </a:t>
            </a:r>
            <a:r>
              <a:rPr lang="sv-SE" sz="4000" dirty="0">
                <a:solidFill>
                  <a:schemeClr val="bg1"/>
                </a:solidFill>
                <a:latin typeface="Oswald SemiBold" pitchFamily="2" charset="0"/>
              </a:rPr>
              <a:t>Matsedel - Vecka 40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336137" y="899832"/>
            <a:ext cx="115539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Måndag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Köttfärssås, Pasta     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Evald, Osvald                                               </a:t>
            </a:r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Vegsås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, Pasta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Tisdag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Lax, Potatis, Dillsås	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Frans, Frank</a:t>
            </a: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Squashbiff, Potatis, Dillsås</a:t>
            </a:r>
          </a:p>
          <a:p>
            <a:br>
              <a:rPr lang="sv-SE" sz="2400" dirty="0">
                <a:solidFill>
                  <a:schemeClr val="bg1"/>
                </a:solidFill>
                <a:latin typeface="Oswald SemiBold" pitchFamily="2" charset="0"/>
              </a:rPr>
            </a:br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Onsdag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Tomatsoppa, Bröd, Pålägg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Bror</a:t>
            </a: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Tomatsoppa, Bröd, Pålägg</a:t>
            </a:r>
          </a:p>
          <a:p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Torsdag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Quornwok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, Ris, Sås  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Jenny, Jennifer</a:t>
            </a: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Quornwok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, Ris, Sås </a:t>
            </a:r>
          </a:p>
          <a:p>
            <a:endParaRPr lang="sv-SE" sz="24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Fredag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Hamburgetallrik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       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Birgitta, Britta</a:t>
            </a: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Vegetarisk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Hamburgetallrik</a:t>
            </a:r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7" y="6162811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472868" y="2732403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70151" y="355272"/>
            <a:ext cx="1346897" cy="898370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28" name="Picture 4" descr="Kanelbullens dag – historik &amp; baktips – Hembakningsrådet">
            <a:extLst>
              <a:ext uri="{FF2B5EF4-FFF2-40B4-BE49-F238E27FC236}">
                <a16:creationId xmlns:a16="http://schemas.microsoft.com/office/drawing/2014/main" id="{153BA435-ADF9-F1B2-23ED-73C3FBAB7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667" y="2425505"/>
            <a:ext cx="508502" cy="50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85C3BCBF-5BB4-320B-B0E2-36F611D8F741}"/>
              </a:ext>
            </a:extLst>
          </p:cNvPr>
          <p:cNvSpPr txBox="1"/>
          <p:nvPr/>
        </p:nvSpPr>
        <p:spPr>
          <a:xfrm>
            <a:off x="5661592" y="2460305"/>
            <a:ext cx="622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800000"/>
                </a:highlight>
                <a:latin typeface="Amasis MT Pro Black" panose="02040A04050005020304" pitchFamily="18" charset="0"/>
              </a:rPr>
              <a:t>Kanelbullens dag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CCA46433-2BE0-D662-D0AB-4C6420B863CD}"/>
              </a:ext>
            </a:extLst>
          </p:cNvPr>
          <p:cNvSpPr txBox="1"/>
          <p:nvPr/>
        </p:nvSpPr>
        <p:spPr>
          <a:xfrm>
            <a:off x="5462601" y="3549421"/>
            <a:ext cx="6228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200" dirty="0">
                <a:solidFill>
                  <a:schemeClr val="bg1">
                    <a:lumMod val="95000"/>
                  </a:schemeClr>
                </a:solidFill>
                <a:highlight>
                  <a:srgbClr val="FF00FF"/>
                </a:highlight>
                <a:latin typeface="Amasis MT Pro Black" panose="02040A04050005020304" pitchFamily="18" charset="0"/>
              </a:rPr>
              <a:t>Internationella dagen för lärare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BF7EED93-4C0A-E0B3-85EF-98FAC7608AC4}"/>
              </a:ext>
            </a:extLst>
          </p:cNvPr>
          <p:cNvSpPr/>
          <p:nvPr/>
        </p:nvSpPr>
        <p:spPr>
          <a:xfrm rot="10800000" flipV="1">
            <a:off x="3755880" y="4607759"/>
            <a:ext cx="3623416" cy="430887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v-SE" sz="220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Heavy" panose="020B0903020102020204" pitchFamily="34" charset="0"/>
              </a:rPr>
              <a:t>TIDIG STÄNGNING! (15:15)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103</Words>
  <Application>Microsoft Office PowerPoint</Application>
  <PresentationFormat>Bredbild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Amasis MT Pro Black</vt:lpstr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236</cp:revision>
  <dcterms:created xsi:type="dcterms:W3CDTF">2021-06-04T09:06:18Z</dcterms:created>
  <dcterms:modified xsi:type="dcterms:W3CDTF">2022-10-05T06:30:24Z</dcterms:modified>
</cp:coreProperties>
</file>