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EFB7D"/>
    <a:srgbClr val="FAFA32"/>
    <a:srgbClr val="FFE697"/>
    <a:srgbClr val="62948B"/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2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silhouette-dance-silhouette-dancer-331163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111093" y="0"/>
            <a:ext cx="12303093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706830"/>
            <a:ext cx="11821454" cy="50937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Ferdinand, Nanna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Marianne, Marlene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Rödbetsbiffar, Pasta, Sås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Irene, Irja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Rödbetsbiffar,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Kebab, Pommes,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Vilhelm, Helmi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Broccolibiff, Potatis, Sås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</a:rPr>
              <a:t>Långfredag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Irma, Irmelin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46137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28730" y="185601"/>
            <a:ext cx="2095464" cy="1397659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FCA6E178-FD87-B065-CC7F-C312D2C701D4}"/>
              </a:ext>
            </a:extLst>
          </p:cNvPr>
          <p:cNvSpPr txBox="1"/>
          <p:nvPr/>
        </p:nvSpPr>
        <p:spPr>
          <a:xfrm>
            <a:off x="3975837" y="5427140"/>
            <a:ext cx="3034973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 fontAlgn="ctr"/>
            <a:r>
              <a:rPr lang="sv-SE" sz="2000" i="0" dirty="0">
                <a:solidFill>
                  <a:schemeClr val="bg1"/>
                </a:solidFill>
                <a:effectLst/>
                <a:latin typeface="Gill Sans Ultra Bold" panose="020B0A02020104020203" pitchFamily="34" charset="0"/>
              </a:rPr>
              <a:t>Världshälsodagen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37FD8C5-5700-D779-F083-FC3473A5598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495B1E2D-81FB-E91E-0313-8778BDCE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03545" y="349713"/>
            <a:ext cx="4649433" cy="411569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11" name="Textruta 1">
            <a:extLst>
              <a:ext uri="{FF2B5EF4-FFF2-40B4-BE49-F238E27FC236}">
                <a16:creationId xmlns:a16="http://schemas.microsoft.com/office/drawing/2014/main" id="{BA993D94-26CE-0C6B-70F6-25BC2AB628EB}"/>
              </a:ext>
            </a:extLst>
          </p:cNvPr>
          <p:cNvSpPr txBox="1"/>
          <p:nvPr/>
        </p:nvSpPr>
        <p:spPr>
          <a:xfrm>
            <a:off x="3051841" y="632053"/>
            <a:ext cx="4924580" cy="66675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</a:pPr>
            <a:r>
              <a:rPr lang="sv-SE" sz="66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Broadway" panose="04040905080B020205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INBJUDAN</a:t>
            </a:r>
            <a:endParaRPr lang="sv-SE" sz="28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Broadway" panose="04040905080B020205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7959A36-24AA-D10D-A84A-3B4A65A99206}"/>
              </a:ext>
            </a:extLst>
          </p:cNvPr>
          <p:cNvSpPr txBox="1"/>
          <p:nvPr/>
        </p:nvSpPr>
        <p:spPr>
          <a:xfrm>
            <a:off x="434223" y="820558"/>
            <a:ext cx="10159816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 på DANSUPPVISNING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Onsdagen den 5 april 2023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(Alla idrottslektioner är inställda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denna dag)</a:t>
            </a:r>
          </a:p>
          <a:p>
            <a:pPr algn="ctr"/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Klasserna är välkomna till stora idrottssalen. Där kommer </a:t>
            </a:r>
          </a:p>
          <a:p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årskurs att visa upp sin dans.</a:t>
            </a: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8:50		A-spår,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Hallon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9:45		C-spår,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Blåbär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12:30		B-spår,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Körsbär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dansuppvisning beräknas ta ca 45 min.</a:t>
            </a:r>
          </a:p>
          <a:p>
            <a:endParaRPr lang="sv-SE" dirty="0"/>
          </a:p>
        </p:txBody>
      </p:sp>
      <p:sp>
        <p:nvSpPr>
          <p:cNvPr id="13" name="Textruta 2">
            <a:extLst>
              <a:ext uri="{FF2B5EF4-FFF2-40B4-BE49-F238E27FC236}">
                <a16:creationId xmlns:a16="http://schemas.microsoft.com/office/drawing/2014/main" id="{633D18E9-B1D6-E308-BF58-0C7987158D67}"/>
              </a:ext>
            </a:extLst>
          </p:cNvPr>
          <p:cNvSpPr txBox="1"/>
          <p:nvPr/>
        </p:nvSpPr>
        <p:spPr>
          <a:xfrm>
            <a:off x="427178" y="5752677"/>
            <a:ext cx="3489673" cy="3560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500"/>
              </a:lnSpc>
            </a:pPr>
            <a:r>
              <a:rPr lang="sv-SE" sz="40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Broadway" panose="04040905080B020205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VÄLKOMNA!</a:t>
            </a:r>
            <a:endParaRPr lang="sv-SE" sz="40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Broadway" panose="04040905080B020205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2D85D02-C064-3FA5-AF5C-53E98ECF4E72}"/>
              </a:ext>
            </a:extLst>
          </p:cNvPr>
          <p:cNvSpPr txBox="1"/>
          <p:nvPr/>
        </p:nvSpPr>
        <p:spPr>
          <a:xfrm>
            <a:off x="-795229" y="5991481"/>
            <a:ext cx="6309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6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Hannah, Nicole &amp; Jonte</a:t>
            </a:r>
            <a:r>
              <a:rPr lang="sv-SE" sz="26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egoe UI Emoji" panose="020B0502040204020203" pitchFamily="34" charset="0"/>
              </a:rPr>
              <a:t>😊</a:t>
            </a:r>
            <a:endParaRPr lang="sv-SE" sz="26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611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177</Words>
  <Application>Microsoft Office PowerPoint</Application>
  <PresentationFormat>Bredbild</PresentationFormat>
  <Paragraphs>38</Paragraphs>
  <Slides>2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Franklin Gothic Heavy</vt:lpstr>
      <vt:lpstr>Gill Sans Ultra Bold</vt:lpstr>
      <vt:lpstr>Oswald SemiBold</vt:lpstr>
      <vt:lpstr>Segoe UI Emoji</vt:lpstr>
      <vt:lpstr>Times New Roman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495</cp:revision>
  <dcterms:created xsi:type="dcterms:W3CDTF">2021-06-04T09:06:18Z</dcterms:created>
  <dcterms:modified xsi:type="dcterms:W3CDTF">2023-03-31T12:38:33Z</dcterms:modified>
</cp:coreProperties>
</file>