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2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42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01416" y="689788"/>
            <a:ext cx="11704541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Pannbiff</a:t>
            </a:r>
            <a:r>
              <a:rPr lang="sv-SE" sz="2500" dirty="0">
                <a:solidFill>
                  <a:schemeClr val="bg1"/>
                </a:solidFill>
                <a:latin typeface="Oswald SemiBold"/>
                <a:cs typeface="Calibri"/>
              </a:rPr>
              <a:t>, Potatis, Sås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                                         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Antonia, Toini        </a:t>
            </a:r>
            <a:endParaRPr lang="sv-SE" dirty="0">
              <a:solidFill>
                <a:schemeClr val="bg1"/>
              </a:solidFill>
            </a:endParaRP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Rödbetsbiff, Potatis, Sås</a:t>
            </a:r>
            <a:endParaRPr lang="sv-SE" dirty="0">
              <a:solidFill>
                <a:schemeClr val="bg1"/>
              </a:solidFill>
            </a:endParaRP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                                              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Lukas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 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Kycklinggryta, Ris                                               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Tore, Tor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Oumphgryta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Spenatsoppa, Bröd, Pålägg   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Sibylla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Spenatsoppa, Bröd, Pålägg</a:t>
            </a:r>
          </a:p>
          <a:p>
            <a:endParaRPr lang="sv-SE" sz="25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>
                <a:solidFill>
                  <a:schemeClr val="bg1"/>
                </a:solidFill>
                <a:latin typeface="Oswald SemiBold"/>
              </a:rPr>
              <a:t>Köttfärsrätt                                                            </a:t>
            </a:r>
            <a:r>
              <a:rPr lang="sv-SE" sz="2500" i="1">
                <a:solidFill>
                  <a:schemeClr val="bg1"/>
                </a:solidFill>
                <a:latin typeface="Oswald SemiBold"/>
              </a:rPr>
              <a:t>Namnsdag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- Ursula, Yrsa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 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Grönsakslasagne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50488" y="253243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A46433-2BE0-D662-D0AB-4C6420B863CD}"/>
              </a:ext>
            </a:extLst>
          </p:cNvPr>
          <p:cNvSpPr txBox="1"/>
          <p:nvPr/>
        </p:nvSpPr>
        <p:spPr>
          <a:xfrm>
            <a:off x="6248400" y="1058694"/>
            <a:ext cx="622845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000" dirty="0">
                <a:highlight>
                  <a:srgbClr val="FF00FF"/>
                </a:highlight>
                <a:latin typeface="Amasis MT Pro Black"/>
              </a:rPr>
              <a:t>Internationella dagen för</a:t>
            </a:r>
            <a:endParaRPr lang="sv-SE" sz="2000" dirty="0">
              <a:highlight>
                <a:srgbClr val="FF00FF"/>
              </a:highlight>
              <a:latin typeface="Amasis MT Pro Black" panose="02040A04050005020304" pitchFamily="18" charset="0"/>
            </a:endParaRPr>
          </a:p>
          <a:p>
            <a:pPr algn="ctr"/>
            <a:r>
              <a:rPr lang="sv-SE" sz="2000" dirty="0">
                <a:highlight>
                  <a:srgbClr val="FF00FF"/>
                </a:highlight>
                <a:latin typeface="Amasis MT Pro Black"/>
              </a:rPr>
              <a:t> utrotning av fattigdom</a:t>
            </a:r>
            <a:endParaRPr lang="sv-SE" sz="2000" dirty="0">
              <a:highlight>
                <a:srgbClr val="FF00FF"/>
              </a:highlight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90</Words>
  <Application>Microsoft Office PowerPoint</Application>
  <PresentationFormat>Bredbild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359</cp:revision>
  <dcterms:created xsi:type="dcterms:W3CDTF">2021-06-04T09:06:18Z</dcterms:created>
  <dcterms:modified xsi:type="dcterms:W3CDTF">2022-10-21T08:12:14Z</dcterms:modified>
</cp:coreProperties>
</file>