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45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Ingegerd, Ingela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Hallouminoff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Lax, Potatis, Sås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Vendela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Ugnsbakad Rotselleri,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Kikärtsbiffar, Potatis, Sås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Teodor, Teodora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Kikärtsbiffar,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Gulaschsoppa, Bröd, Pålägg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Martin, Martina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Gulaschsoppa, Bröd, Pålägg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Gyros, Pommes, Sås                                             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Mårten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VegStrips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35090" y="2814935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4773" y="197053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264957" y="4613195"/>
            <a:ext cx="622845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800" dirty="0">
                <a:solidFill>
                  <a:schemeClr val="bg1"/>
                </a:solidFill>
                <a:highlight>
                  <a:srgbClr val="800000"/>
                </a:highlight>
                <a:latin typeface="Amasis MT Pro Black"/>
              </a:rPr>
              <a:t>Mårtensafton</a:t>
            </a:r>
            <a:endParaRPr lang="sv-SE" sz="2000" dirty="0">
              <a:solidFill>
                <a:schemeClr val="bg1"/>
              </a:solidFill>
              <a:highlight>
                <a:srgbClr val="800000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98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363</cp:revision>
  <dcterms:created xsi:type="dcterms:W3CDTF">2021-06-04T09:06:18Z</dcterms:created>
  <dcterms:modified xsi:type="dcterms:W3CDTF">2022-11-04T15:38:40Z</dcterms:modified>
</cp:coreProperties>
</file>