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Kebabgryta, ris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Malkolm, Morgan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Oumphgryta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(kebabsmak),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Jonas, Jens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Tomatsoppa, bröd, pålägg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Holger, Holmfrid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Tomatsoppa, bröd, pålägg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Pannbiff, sås, potatis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Ester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Broccolibiff, sås, potatis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Kyckling, yoghurtsås, klyftpotatis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Harald, Hervor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Quornfilé, yoghurtsås, klyftpotatis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53092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6" name="Picture 2" descr="Blåsningen Varsågod och öppna... Korkat Sugrör som suger! 1 3 5 4">
            <a:extLst>
              <a:ext uri="{FF2B5EF4-FFF2-40B4-BE49-F238E27FC236}">
                <a16:creationId xmlns:a16="http://schemas.microsoft.com/office/drawing/2014/main" id="{0B283E23-37A0-49C3-969E-F07A4344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34" y="5626873"/>
            <a:ext cx="1032839" cy="9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97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160</cp:revision>
  <dcterms:created xsi:type="dcterms:W3CDTF">2021-06-04T09:06:18Z</dcterms:created>
  <dcterms:modified xsi:type="dcterms:W3CDTF">2022-03-25T12:43:26Z</dcterms:modified>
</cp:coreProperties>
</file>