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2022-03-17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2022-03-17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2022-03-17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2022-03-17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2022-03-17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viaggiedelizie.com/2014/03/international-waffle-day.html" TargetMode="External"/><Relationship Id="rId5" Type="http://schemas.openxmlformats.org/officeDocument/2006/relationships/image" Target="../media/image3.jpg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21101"/>
            <a:ext cx="12192000" cy="687910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472868" y="167023"/>
            <a:ext cx="4742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 pitchFamily="2" charset="0"/>
              </a:rPr>
              <a:t> </a:t>
            </a:r>
            <a:r>
              <a:rPr lang="sv-SE" sz="4000" dirty="0">
                <a:solidFill>
                  <a:schemeClr val="bg1"/>
                </a:solidFill>
                <a:latin typeface="Oswald SemiBold" pitchFamily="2" charset="0"/>
              </a:rPr>
              <a:t>Matsedel - Vecka 12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638086" y="819813"/>
            <a:ext cx="115539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Måndag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Skinksås, pasta    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Bengt                                                      </a:t>
            </a:r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Vegetarisk skinksås, pasta</a:t>
            </a:r>
          </a:p>
          <a:p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Tisdag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Panerad fisk, filsås, potatis	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Kennet, Kent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Selleristicks, filsås, potatis</a:t>
            </a:r>
          </a:p>
          <a:p>
            <a:br>
              <a:rPr lang="sv-SE" sz="2400" dirty="0">
                <a:solidFill>
                  <a:schemeClr val="bg1"/>
                </a:solidFill>
                <a:latin typeface="Oswald SemiBold" pitchFamily="2" charset="0"/>
              </a:rPr>
            </a:br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Onsdag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Gulaschsoppa, bröd, pålägg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Gerda, Gerd</a:t>
            </a: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Vegetarisk Gulaschsoppa, bröd, pålägg</a:t>
            </a:r>
          </a:p>
          <a:p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Torsdag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Kikärtsbiff, sås, ris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Gabriel, Rafael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Kikärtsbiff, sås, ris </a:t>
            </a:r>
          </a:p>
          <a:p>
            <a:endParaRPr lang="sv-SE" sz="2400" u="sng" dirty="0">
              <a:solidFill>
                <a:schemeClr val="bg1"/>
              </a:solidFill>
              <a:highlight>
                <a:srgbClr val="00FFFF"/>
              </a:highlight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Fredag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Varmkorv, potatismos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</a:t>
            </a:r>
            <a:r>
              <a:rPr lang="sv-SE" sz="2400" i="1" dirty="0">
                <a:solidFill>
                  <a:srgbClr val="FFC000"/>
                </a:solidFill>
                <a:latin typeface="Oswald SemiBold" pitchFamily="2" charset="0"/>
              </a:rPr>
              <a:t>Våffeldagen</a:t>
            </a:r>
            <a:endParaRPr lang="sv-SE" sz="2400" dirty="0">
              <a:solidFill>
                <a:srgbClr val="FFC000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Sojakorv, potatismos	</a:t>
            </a:r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7" y="6082792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472868" y="2732403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53092" y="370628"/>
            <a:ext cx="1346897" cy="898370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" name="Bildobjekt 9" descr="En bild som visar mat, munk, efterrätt&#10;&#10;Automatiskt genererad beskrivning">
            <a:extLst>
              <a:ext uri="{FF2B5EF4-FFF2-40B4-BE49-F238E27FC236}">
                <a16:creationId xmlns:a16="http://schemas.microsoft.com/office/drawing/2014/main" id="{5139C610-06A8-41EC-9133-4E578514A3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089900" y="5732967"/>
            <a:ext cx="1336086" cy="927837"/>
          </a:xfrm>
          <a:prstGeom prst="rect">
            <a:avLst/>
          </a:prstGeom>
        </p:spPr>
      </p:pic>
      <p:sp>
        <p:nvSpPr>
          <p:cNvPr id="13" name="Rektangel 12">
            <a:extLst>
              <a:ext uri="{FF2B5EF4-FFF2-40B4-BE49-F238E27FC236}">
                <a16:creationId xmlns:a16="http://schemas.microsoft.com/office/drawing/2014/main" id="{83EBCEA2-E48D-441A-B0D3-CD4AE7533FF3}"/>
              </a:ext>
            </a:extLst>
          </p:cNvPr>
          <p:cNvSpPr/>
          <p:nvPr/>
        </p:nvSpPr>
        <p:spPr>
          <a:xfrm rot="10800000" flipV="1">
            <a:off x="5890829" y="3427526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800080"/>
                </a:highlight>
                <a:latin typeface="Franklin Gothic Heavy" panose="020B0903020102020204" pitchFamily="34" charset="0"/>
              </a:rPr>
              <a:t>Världsmeteorologidagen 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1209C513-EEC5-44D6-AB22-05817A611BDA}"/>
              </a:ext>
            </a:extLst>
          </p:cNvPr>
          <p:cNvSpPr/>
          <p:nvPr/>
        </p:nvSpPr>
        <p:spPr>
          <a:xfrm rot="10800000" flipV="1">
            <a:off x="5926540" y="2314572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FF"/>
                </a:highlight>
                <a:latin typeface="Franklin Gothic Heavy" panose="020B0903020102020204" pitchFamily="34" charset="0"/>
              </a:rPr>
              <a:t>Internationella vattendagen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99</Words>
  <Application>Microsoft Office PowerPoint</Application>
  <PresentationFormat>Bredbild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153</cp:revision>
  <dcterms:created xsi:type="dcterms:W3CDTF">2021-06-04T09:06:18Z</dcterms:created>
  <dcterms:modified xsi:type="dcterms:W3CDTF">2022-03-17T16:59:47Z</dcterms:modified>
</cp:coreProperties>
</file>