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D29"/>
    <a:srgbClr val="FEDE82"/>
    <a:srgbClr val="404040"/>
    <a:srgbClr val="FFF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2023-03-03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2023-03-03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2023-03-03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2023-03-03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2023-03-03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2023-03-03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2023-03-03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2023-03-03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pms.wikipedia.org/wiki/figura:flag_of_ukraine.svg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1829"/>
            <a:ext cx="12303093" cy="68920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10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370114" y="672746"/>
            <a:ext cx="11821454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Pytt i Panna, Rödbetor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Ebba, Ebbe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Vegpytt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Rödbetor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Panerad Fisk, Potatis, Sås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Camilla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Grönsaksbiff, Potatis, Sås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Potatisbullar, Keso, Sylt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Siv, Saga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Potatisbullar, Keso, Sylt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Broccolisoppa, Bröd, Pålägg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Torbjörn, Torleif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>
                <a:solidFill>
                  <a:schemeClr val="bg1"/>
                </a:solidFill>
                <a:latin typeface="Oswald SemiBold"/>
              </a:rPr>
              <a:t>Broccolisoppa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Bröd, Pålägg</a:t>
            </a:r>
          </a:p>
          <a:p>
            <a:endParaRPr lang="sv-SE" sz="2500" u="sng" dirty="0">
              <a:solidFill>
                <a:srgbClr val="FFC000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Tacogratäng     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Edla, Ada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Tacogratäng</a:t>
            </a: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6" y="6116113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38703" y="2725632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928730" y="208407"/>
            <a:ext cx="1916371" cy="1278205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A7D3F647-1A54-9096-AA3E-AE6CBF0566DC}"/>
              </a:ext>
            </a:extLst>
          </p:cNvPr>
          <p:cNvSpPr txBox="1"/>
          <p:nvPr/>
        </p:nvSpPr>
        <p:spPr>
          <a:xfrm>
            <a:off x="7278975" y="3407568"/>
            <a:ext cx="291098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rgbClr val="FF0000"/>
                </a:solidFill>
                <a:latin typeface="Jumble" panose="020B0604020202020204" pitchFamily="2" charset="0"/>
              </a:rPr>
              <a:t>Internationella kvinnodagen</a:t>
            </a:r>
          </a:p>
        </p:txBody>
      </p:sp>
      <p:pic>
        <p:nvPicPr>
          <p:cNvPr id="16" name="Bild 15">
            <a:extLst>
              <a:ext uri="{FF2B5EF4-FFF2-40B4-BE49-F238E27FC236}">
                <a16:creationId xmlns:a16="http://schemas.microsoft.com/office/drawing/2014/main" id="{09DFD1A4-959B-AF92-9D58-B85D995FBF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2654" y="3434013"/>
            <a:ext cx="619627" cy="619627"/>
          </a:xfrm>
          <a:prstGeom prst="rect">
            <a:avLst/>
          </a:prstGeom>
        </p:spPr>
      </p:pic>
      <p:pic>
        <p:nvPicPr>
          <p:cNvPr id="17" name="Bild 16">
            <a:extLst>
              <a:ext uri="{FF2B5EF4-FFF2-40B4-BE49-F238E27FC236}">
                <a16:creationId xmlns:a16="http://schemas.microsoft.com/office/drawing/2014/main" id="{64521F48-8E6C-6305-2405-A97AF08846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13888" y="3429000"/>
            <a:ext cx="619627" cy="61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</TotalTime>
  <Words>95</Words>
  <Application>Microsoft Office PowerPoint</Application>
  <PresentationFormat>Bredbild</PresentationFormat>
  <Paragraphs>17</Paragraphs>
  <Slides>1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Franklin Gothic Heavy</vt:lpstr>
      <vt:lpstr>Jumble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458</cp:revision>
  <dcterms:created xsi:type="dcterms:W3CDTF">2021-06-04T09:06:18Z</dcterms:created>
  <dcterms:modified xsi:type="dcterms:W3CDTF">2023-03-03T09:17:56Z</dcterms:modified>
</cp:coreProperties>
</file>