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828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11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Pytt i panna, rödbetor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Matilda, Maud    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Grönsakspytt, rödbetor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Panerad fisk, filsås, potatis	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Kristoffer, Christel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Grönsaksbiff, filsås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Broccolisoppa, bröd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Herbert, Gilbert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Broccolisoppa, bröd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Kyckling, ris, aioli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Gertrud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Stripes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aioli, ris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Köttfärssås, spagetti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Edvard, Edmund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Sojafärssås, spagetti	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15555" y="370628"/>
            <a:ext cx="1346897" cy="8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92</Words>
  <Application>Microsoft Office PowerPoint</Application>
  <PresentationFormat>Bredbild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143</cp:revision>
  <dcterms:created xsi:type="dcterms:W3CDTF">2021-06-04T09:06:18Z</dcterms:created>
  <dcterms:modified xsi:type="dcterms:W3CDTF">2022-03-12T17:06:55Z</dcterms:modified>
</cp:coreProperties>
</file>