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1920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Ugnsfalu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Makaroner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Helga, Olga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Ugnsfalu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Cecilia, Sissela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Panerad Quorn,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Morotsbollar, Ris, Sås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Klemens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Ris,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Gudrun, Rune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Chicken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Katarina, Katja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Vegonuggets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6081" y="226157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64957" y="1082874"/>
            <a:ext cx="62284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 err="1">
                <a:solidFill>
                  <a:schemeClr val="bg1"/>
                </a:solidFill>
                <a:highlight>
                  <a:srgbClr val="008080"/>
                </a:highlight>
                <a:latin typeface="Amasis MT Pro Black"/>
              </a:rPr>
              <a:t>Världsdagen</a:t>
            </a:r>
            <a:r>
              <a:rPr lang="sv-SE" sz="2000" dirty="0">
                <a:solidFill>
                  <a:schemeClr val="bg1"/>
                </a:solidFill>
                <a:highlight>
                  <a:srgbClr val="008080"/>
                </a:highlight>
                <a:latin typeface="Amasis MT Pro Black"/>
              </a:rPr>
              <a:t> för TV</a:t>
            </a:r>
            <a:endParaRPr lang="sv-SE" sz="2000" dirty="0">
              <a:solidFill>
                <a:schemeClr val="bg1"/>
              </a:solidFill>
              <a:highlight>
                <a:srgbClr val="008080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6340945" y="5673776"/>
            <a:ext cx="62284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0000FF"/>
                </a:highlight>
                <a:latin typeface="Amasis MT Pro Black"/>
              </a:rPr>
              <a:t>Internationella dagen</a:t>
            </a:r>
          </a:p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0000FF"/>
                </a:highlight>
                <a:latin typeface="Amasis MT Pro Black"/>
              </a:rPr>
              <a:t> mot våld mot kvinnor</a:t>
            </a:r>
            <a:endParaRPr lang="sv-SE" sz="2000" dirty="0">
              <a:solidFill>
                <a:schemeClr val="bg1"/>
              </a:solidFill>
              <a:highlight>
                <a:srgbClr val="0000FF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111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373</cp:revision>
  <dcterms:created xsi:type="dcterms:W3CDTF">2021-06-04T09:06:18Z</dcterms:created>
  <dcterms:modified xsi:type="dcterms:W3CDTF">2022-11-18T10:38:34Z</dcterms:modified>
</cp:coreProperties>
</file>