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22186" y="103055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0377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Kebabgryta, Ris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Vega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Kebabgryta,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Markus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Grönsaksbiffar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Caribbean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Makaroner, Sås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Teresia, Terese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Grönsaksbiffar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Caribbean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Kycklinggryta,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Engelbrekt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Pannkaka, Keso, Sylt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 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Ture, Tyra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Pannkaka, Keso, Sylt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6099" y="215609"/>
            <a:ext cx="2060888" cy="137459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Flödesschema: Begränsare 10">
            <a:extLst>
              <a:ext uri="{FF2B5EF4-FFF2-40B4-BE49-F238E27FC236}">
                <a16:creationId xmlns:a16="http://schemas.microsoft.com/office/drawing/2014/main" id="{258A8A9C-C3AA-1397-A197-6E200E4D7541}"/>
              </a:ext>
            </a:extLst>
          </p:cNvPr>
          <p:cNvSpPr/>
          <p:nvPr/>
        </p:nvSpPr>
        <p:spPr>
          <a:xfrm>
            <a:off x="7258503" y="3419589"/>
            <a:ext cx="3791607" cy="685800"/>
          </a:xfrm>
          <a:prstGeom prst="flowChartTermina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8ED165E-0274-4BE7-1B74-9C4D53DA86EC}"/>
              </a:ext>
            </a:extLst>
          </p:cNvPr>
          <p:cNvSpPr txBox="1"/>
          <p:nvPr/>
        </p:nvSpPr>
        <p:spPr>
          <a:xfrm>
            <a:off x="7539970" y="3419588"/>
            <a:ext cx="328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sv-SE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Världsdagen</a:t>
            </a:r>
            <a:r>
              <a:rPr lang="sv-SE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för intellektuell äganderätt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105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529</cp:revision>
  <dcterms:created xsi:type="dcterms:W3CDTF">2021-06-04T09:06:18Z</dcterms:created>
  <dcterms:modified xsi:type="dcterms:W3CDTF">2023-04-25T07:19:42Z</dcterms:modified>
</cp:coreProperties>
</file>