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F4B"/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9412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18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0377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  <a:ea typeface="+mn-lt"/>
                <a:cs typeface="+mn-lt"/>
              </a:rPr>
              <a:t>Första maj 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Valborg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Fiskgryta, Ris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Filip, Filippa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Grönsaksgryta,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Grönsaksbiffar, Pasta, Salsa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John, Jane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Grönsaksbiffar, Pasta, Salsa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Pasta, Sås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 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Monika, Mona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Pasta,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Kycklingfilé, Klyftpotatis,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Gotthard, Erhard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Klyftpotatis,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6099" y="178163"/>
            <a:ext cx="2060888" cy="137459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Flödesschema: Begränsare 10">
            <a:extLst>
              <a:ext uri="{FF2B5EF4-FFF2-40B4-BE49-F238E27FC236}">
                <a16:creationId xmlns:a16="http://schemas.microsoft.com/office/drawing/2014/main" id="{258A8A9C-C3AA-1397-A197-6E200E4D7541}"/>
              </a:ext>
            </a:extLst>
          </p:cNvPr>
          <p:cNvSpPr/>
          <p:nvPr/>
        </p:nvSpPr>
        <p:spPr>
          <a:xfrm>
            <a:off x="7097315" y="3404371"/>
            <a:ext cx="3791607" cy="685800"/>
          </a:xfrm>
          <a:prstGeom prst="flowChartTerminator">
            <a:avLst/>
          </a:prstGeom>
          <a:solidFill>
            <a:srgbClr val="51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8ED165E-0274-4BE7-1B74-9C4D53DA86EC}"/>
              </a:ext>
            </a:extLst>
          </p:cNvPr>
          <p:cNvSpPr txBox="1"/>
          <p:nvPr/>
        </p:nvSpPr>
        <p:spPr>
          <a:xfrm>
            <a:off x="7352190" y="3447393"/>
            <a:ext cx="328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sv-SE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Internationella dagen för pressfrihet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7FDE495-F934-7435-FEDD-A9621F2AF937}"/>
              </a:ext>
            </a:extLst>
          </p:cNvPr>
          <p:cNvSpPr/>
          <p:nvPr/>
        </p:nvSpPr>
        <p:spPr>
          <a:xfrm rot="10800000" flipV="1">
            <a:off x="4558089" y="4533549"/>
            <a:ext cx="3281707" cy="40011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115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538</cp:revision>
  <dcterms:created xsi:type="dcterms:W3CDTF">2021-06-04T09:06:18Z</dcterms:created>
  <dcterms:modified xsi:type="dcterms:W3CDTF">2023-05-02T07:33:33Z</dcterms:modified>
</cp:coreProperties>
</file>