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EA5CE-FEB0-20DA-D1FB-FA196BCD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D7E87F0-7C10-37B3-000A-63C993D0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F5F421-5EC3-6A2E-E3AA-8CBD127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A63748-2C82-2E00-A295-02A7D33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6CE6CB-0DA4-690D-5B26-991D4AF0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32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F95FC1-A5D4-431D-6756-F1375C9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47E2CC9-9847-A9F7-23DB-40811750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ACB33D-C0B3-4CE7-FD78-9497797B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DD53D-EBBC-A61C-D242-8C0BB932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23AD9F-51F7-CCED-FDAA-E18952F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7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75071E1-FF7C-192B-E930-65953DC0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55D4F2D-099B-8D08-3189-F417E271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9CFA69-7E61-5D8C-8799-645635A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93BF71-CF9F-1C4B-B100-F390108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FD05B6-867F-74A4-B8AC-859420E7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09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BC22B-EEDD-6A80-6831-6A2AEE2D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565F71-DCF3-0DDD-C3D8-F78FF931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0BF55E-EAB8-8164-A1A9-40A3A21D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98BF37-AD9A-F403-67DB-9984782A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950C8B-7B8B-8804-9D4E-A1D9C24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AA4DE6-BF9E-02D5-26C0-8A94ADDE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C9A1219-B2D9-4BFB-CDEE-49C92AA5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0C6A31-B0E9-2E65-94C5-E2497F1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749236-0DDA-E018-C488-3FD40C9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84218B-6302-DBD3-0511-118B492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00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38DB5-882C-94C7-6496-ADD203B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2C0709-7FF6-6AD3-584E-2DA0954BA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1109E8-B59F-1D74-2320-3B44F554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2FFA58-B09B-A1BC-04D5-1C933286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57C1738-B320-11FA-DE82-33C035C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738D17-9238-61F2-C680-038A108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9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4CDF94-5AE7-4159-1035-910B67F7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E7C1C7-4394-1BED-E566-A2963FB5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53D956-B249-B41F-477E-E6EB27B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28BA77B-2C28-32DA-01C4-052564203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DB0AA0-B3DE-35A3-ABC6-11F827A3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5E23904-0180-FE26-E7D4-C04B6492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883EBF-1CCB-D960-96CA-7D96B23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73A04C1-5232-02AF-27B1-D625FB02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6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7050B6-6F54-972A-81D5-129E484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BC2DF20-231B-F111-C54F-CB08030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C17017-6282-8A6B-5FE8-00A17B9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574FD8-9C4F-1C0C-E71E-738772E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40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0CE48C-061B-84CC-A623-7ACE56F8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1956A1-1732-1B88-9BA6-9031EAB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E94485C-8BB0-FC00-AC94-EB98799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7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479EA-3FCB-8479-148A-D530A99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B474FD-551A-3A14-63FB-8B000778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F179D0-240B-FCB0-66DA-3766C5B0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C8F921-7D04-C05E-2B08-16444B18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378D7FE-63D8-2CA4-D5F1-4191AA15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02BA47-6293-2217-C652-7AAEF053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3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45709-FEFD-9AD5-4B29-FFA537C2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D69A728-D01E-CB4B-B7C3-0E08DA75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BF7AD7-1990-3478-66D6-9EB19B71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8AFAF88-826C-843A-01E0-B71946A7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3F4C4E5-30CF-242C-B5A3-35D87CFF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63FD39-4A50-DE2C-9713-096A2B2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6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FC23B6E-CDC3-D485-5DF9-4B03E765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2F38D2-19B1-1474-7D61-73AE89F9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F73860-3AE4-782C-9969-9A735AC1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7ECA-1CFB-4F91-846A-529A7ED2349D}" type="datetimeFigureOut">
              <a:rPr lang="sv-SE" smtClean="0"/>
              <a:t>2023-03-28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DAD9CE-D75F-480D-57C5-34282726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6D6E5E-BEA4-A804-7BA4-BD266D66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ilhouette-dance-silhouette-dancer-331163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37FD8C5-5700-D779-F083-FC3473A5598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A54D3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12383" y="404970"/>
            <a:ext cx="4649433" cy="4115690"/>
          </a:xfrm>
          <a:prstGeom prst="rect">
            <a:avLst/>
          </a:prstGeom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3814306" y="524523"/>
            <a:ext cx="4924580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66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800" dirty="0">
              <a:solidFill>
                <a:schemeClr val="bg1"/>
              </a:solidFill>
              <a:effectLst/>
              <a:latin typeface="Broadway" panose="04040905080B020205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1016092" y="857898"/>
            <a:ext cx="10159816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</a:p>
          <a:p>
            <a:pPr algn="ctr"/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</a:t>
            </a:r>
          </a:p>
          <a:p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årskurs att visa upp sin dans.</a:t>
            </a:r>
          </a:p>
          <a:p>
            <a:endParaRPr lang="sv-SE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8:50		A-spår, Blåbär</a:t>
            </a: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Körsbär</a:t>
            </a:r>
          </a:p>
          <a:p>
            <a:pPr>
              <a:lnSpc>
                <a:spcPts val="1500"/>
              </a:lnSpc>
            </a:pPr>
            <a:endParaRPr lang="sv-SE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Hallon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500"/>
              </a:lnSpc>
            </a:pPr>
            <a:r>
              <a:rPr lang="sv-SE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8123792" y="5970390"/>
            <a:ext cx="3050835" cy="38574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8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Ice-&amp;Snow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VALKOMNA!</a:t>
            </a:r>
            <a:endParaRPr lang="sv-SE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ce-&amp;Snow" panose="020B05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6745919" y="6121277"/>
            <a:ext cx="6309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 </a:t>
            </a:r>
            <a:r>
              <a:rPr lang="sv-SE" sz="2600" b="1" dirty="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2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1AFE81A4-6A27-5D1B-6A8E-3ACC64814A99}"/>
              </a:ext>
            </a:extLst>
          </p:cNvPr>
          <p:cNvSpPr/>
          <p:nvPr/>
        </p:nvSpPr>
        <p:spPr>
          <a:xfrm flipV="1">
            <a:off x="8588455" y="5488926"/>
            <a:ext cx="138896" cy="11749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Ellips 3">
            <a:extLst>
              <a:ext uri="{FF2B5EF4-FFF2-40B4-BE49-F238E27FC236}">
                <a16:creationId xmlns:a16="http://schemas.microsoft.com/office/drawing/2014/main" id="{30C24F0D-4E79-63D8-4C72-4FFEA6295DB5}"/>
              </a:ext>
            </a:extLst>
          </p:cNvPr>
          <p:cNvSpPr/>
          <p:nvPr/>
        </p:nvSpPr>
        <p:spPr>
          <a:xfrm flipV="1">
            <a:off x="8738886" y="5491452"/>
            <a:ext cx="138896" cy="11749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</Words>
  <Application>Microsoft Office PowerPoint</Application>
  <PresentationFormat>Bredbild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Ice-&amp;Snow</vt:lpstr>
      <vt:lpstr>Segoe UI Emoji</vt:lpstr>
      <vt:lpstr>Times New Roman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9</cp:revision>
  <dcterms:created xsi:type="dcterms:W3CDTF">2023-03-27T12:46:56Z</dcterms:created>
  <dcterms:modified xsi:type="dcterms:W3CDTF">2023-03-28T08:37:42Z</dcterms:modified>
</cp:coreProperties>
</file>