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5" r:id="rId3"/>
    <p:sldId id="298" r:id="rId4"/>
    <p:sldId id="300" r:id="rId5"/>
    <p:sldId id="299" r:id="rId6"/>
    <p:sldId id="301" r:id="rId7"/>
    <p:sldId id="272" r:id="rId8"/>
    <p:sldId id="273" r:id="rId9"/>
    <p:sldId id="289" r:id="rId10"/>
    <p:sldId id="290" r:id="rId11"/>
    <p:sldId id="291" r:id="rId12"/>
    <p:sldId id="293" r:id="rId13"/>
    <p:sldId id="297" r:id="rId14"/>
    <p:sldId id="302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5EF"/>
    <a:srgbClr val="85A5EB"/>
    <a:srgbClr val="96C3F4"/>
    <a:srgbClr val="70AD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Styl pośredni 1 — Ak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Styl pośredni 1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Styl pośredni 1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Styl ciemny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 ciemny 1 — Ak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 ciemny 1 — Ak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Styl ciemny 1 — Ak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>
        <p:scale>
          <a:sx n="76" d="100"/>
          <a:sy n="76" d="100"/>
        </p:scale>
        <p:origin x="-183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5642C-3CBF-4829-A4F3-33B4831CD5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146D97E-8FF8-4D12-843E-9F726C4DBFD4}">
      <dgm:prSet phldrT="[Tekst]" custT="1"/>
      <dgm:spPr/>
      <dgm:t>
        <a:bodyPr/>
        <a:lstStyle/>
        <a:p>
          <a:pPr>
            <a:lnSpc>
              <a:spcPct val="100000"/>
            </a:lnSpc>
            <a:spcAft>
              <a:spcPts val="300"/>
            </a:spcAft>
          </a:pPr>
          <a:r>
            <a:rPr lang="pl-PL" sz="4800" smtClean="0"/>
            <a:t>1</a:t>
          </a:r>
          <a:r>
            <a:rPr lang="pl-PL" sz="2300" smtClean="0"/>
            <a:t>        czcionka</a:t>
          </a:r>
          <a:endParaRPr lang="pl-PL" sz="2300" dirty="0"/>
        </a:p>
      </dgm:t>
    </dgm:pt>
    <dgm:pt modelId="{C2D82304-9DC9-41AD-88E5-1D3900636530}" type="parTrans" cxnId="{7B6E7FC8-E822-4002-8F51-818A0C1E1101}">
      <dgm:prSet/>
      <dgm:spPr/>
      <dgm:t>
        <a:bodyPr/>
        <a:lstStyle/>
        <a:p>
          <a:endParaRPr lang="pl-PL"/>
        </a:p>
      </dgm:t>
    </dgm:pt>
    <dgm:pt modelId="{F3B1B980-B6A7-45A3-9109-C7F1A2AB3529}" type="sibTrans" cxnId="{7B6E7FC8-E822-4002-8F51-818A0C1E1101}">
      <dgm:prSet/>
      <dgm:spPr/>
      <dgm:t>
        <a:bodyPr/>
        <a:lstStyle/>
        <a:p>
          <a:endParaRPr lang="pl-PL"/>
        </a:p>
      </dgm:t>
    </dgm:pt>
    <dgm:pt modelId="{DE914CA1-A001-4F90-B709-5504B56862A4}">
      <dgm:prSet phldrT="[Tekst]" custT="1"/>
      <dgm:spPr/>
      <dgm:t>
        <a:bodyPr/>
        <a:lstStyle/>
        <a:p>
          <a:r>
            <a:rPr lang="pl-PL" sz="4800" dirty="0" smtClean="0"/>
            <a:t>2-3</a:t>
          </a:r>
          <a:r>
            <a:rPr lang="pl-PL" sz="2300" dirty="0" smtClean="0"/>
            <a:t> rozmiary</a:t>
          </a:r>
          <a:endParaRPr lang="pl-PL" sz="2300" dirty="0"/>
        </a:p>
      </dgm:t>
    </dgm:pt>
    <dgm:pt modelId="{485DD647-E950-4B8D-920C-7EEEC8159205}" type="parTrans" cxnId="{8A5891C5-AC70-406C-8979-CD8361A0B8F3}">
      <dgm:prSet/>
      <dgm:spPr/>
      <dgm:t>
        <a:bodyPr/>
        <a:lstStyle/>
        <a:p>
          <a:endParaRPr lang="pl-PL"/>
        </a:p>
      </dgm:t>
    </dgm:pt>
    <dgm:pt modelId="{4BA7328B-13FF-4E52-ADED-BDFE240068F9}" type="sibTrans" cxnId="{8A5891C5-AC70-406C-8979-CD8361A0B8F3}">
      <dgm:prSet/>
      <dgm:spPr/>
      <dgm:t>
        <a:bodyPr/>
        <a:lstStyle/>
        <a:p>
          <a:endParaRPr lang="pl-PL"/>
        </a:p>
      </dgm:t>
    </dgm:pt>
    <dgm:pt modelId="{02215B7A-F6C4-440E-BF9C-2B8E61D1FD7A}">
      <dgm:prSet phldrT="[Tekst]"/>
      <dgm:spPr/>
      <dgm:t>
        <a:bodyPr/>
        <a:lstStyle/>
        <a:p>
          <a:r>
            <a:rPr lang="pl-PL" dirty="0" smtClean="0"/>
            <a:t>Niewielkie fragmenty używające </a:t>
          </a:r>
          <a:r>
            <a:rPr lang="pl-PL" b="1" dirty="0" err="1" smtClean="0"/>
            <a:t>bold</a:t>
          </a:r>
          <a:r>
            <a:rPr lang="pl-PL" b="1" dirty="0" smtClean="0"/>
            <a:t> </a:t>
          </a:r>
          <a:r>
            <a:rPr lang="pl-PL" b="0" dirty="0" smtClean="0"/>
            <a:t>oraz </a:t>
          </a:r>
          <a:r>
            <a:rPr lang="pl-PL" b="0" i="1" dirty="0" err="1" smtClean="0"/>
            <a:t>italic</a:t>
          </a:r>
          <a:endParaRPr lang="pl-PL" dirty="0"/>
        </a:p>
      </dgm:t>
    </dgm:pt>
    <dgm:pt modelId="{362D3542-CCD3-41B6-A7DD-768B4083A64E}" type="parTrans" cxnId="{5342AE39-E1A7-4D54-A8A9-3214074B93D8}">
      <dgm:prSet/>
      <dgm:spPr/>
      <dgm:t>
        <a:bodyPr/>
        <a:lstStyle/>
        <a:p>
          <a:endParaRPr lang="pl-PL"/>
        </a:p>
      </dgm:t>
    </dgm:pt>
    <dgm:pt modelId="{B36A9778-AE52-4323-8EB2-7CB5B3B835B2}" type="sibTrans" cxnId="{5342AE39-E1A7-4D54-A8A9-3214074B93D8}">
      <dgm:prSet/>
      <dgm:spPr/>
      <dgm:t>
        <a:bodyPr/>
        <a:lstStyle/>
        <a:p>
          <a:endParaRPr lang="pl-PL"/>
        </a:p>
      </dgm:t>
    </dgm:pt>
    <dgm:pt modelId="{F28454E7-831C-4E54-91B1-B46C2447308D}" type="pres">
      <dgm:prSet presAssocID="{8515642C-3CBF-4829-A4F3-33B4831CD55A}" presName="Name0" presStyleCnt="0">
        <dgm:presLayoutVars>
          <dgm:dir/>
          <dgm:resizeHandles val="exact"/>
        </dgm:presLayoutVars>
      </dgm:prSet>
      <dgm:spPr/>
    </dgm:pt>
    <dgm:pt modelId="{033264E1-6D62-44A0-A4F7-57A33C46F064}" type="pres">
      <dgm:prSet presAssocID="{7146D97E-8FF8-4D12-843E-9F726C4DBF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70AB31A-F746-44DD-AB7D-06A8ECC30E6E}" type="pres">
      <dgm:prSet presAssocID="{F3B1B980-B6A7-45A3-9109-C7F1A2AB3529}" presName="sibTrans" presStyleLbl="sibTrans2D1" presStyleIdx="0" presStyleCnt="2"/>
      <dgm:spPr/>
      <dgm:t>
        <a:bodyPr/>
        <a:lstStyle/>
        <a:p>
          <a:endParaRPr lang="pl-PL"/>
        </a:p>
      </dgm:t>
    </dgm:pt>
    <dgm:pt modelId="{1B6E1C30-5201-4BDB-822E-1B393D5927AD}" type="pres">
      <dgm:prSet presAssocID="{F3B1B980-B6A7-45A3-9109-C7F1A2AB3529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84E15F49-C663-41E2-942B-CED9BC8A35E9}" type="pres">
      <dgm:prSet presAssocID="{DE914CA1-A001-4F90-B709-5504B56862A4}" presName="node" presStyleLbl="node1" presStyleIdx="1" presStyleCnt="3" custLinFactNeighborX="-457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404283-4A1E-4E9A-B6A9-E3F59B1F5577}" type="pres">
      <dgm:prSet presAssocID="{4BA7328B-13FF-4E52-ADED-BDFE240068F9}" presName="sibTrans" presStyleLbl="sibTrans2D1" presStyleIdx="1" presStyleCnt="2"/>
      <dgm:spPr/>
      <dgm:t>
        <a:bodyPr/>
        <a:lstStyle/>
        <a:p>
          <a:endParaRPr lang="pl-PL"/>
        </a:p>
      </dgm:t>
    </dgm:pt>
    <dgm:pt modelId="{E8C0DC66-1B0C-4058-BEA0-3E8BC5FF0A21}" type="pres">
      <dgm:prSet presAssocID="{4BA7328B-13FF-4E52-ADED-BDFE240068F9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B3C55A05-8572-4439-890D-A466637FCC3D}" type="pres">
      <dgm:prSet presAssocID="{02215B7A-F6C4-440E-BF9C-2B8E61D1FD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E0F79A9-A59A-4E11-96DF-3C1019AE1ACF}" type="presOf" srcId="{02215B7A-F6C4-440E-BF9C-2B8E61D1FD7A}" destId="{B3C55A05-8572-4439-890D-A466637FCC3D}" srcOrd="0" destOrd="0" presId="urn:microsoft.com/office/officeart/2005/8/layout/process1"/>
    <dgm:cxn modelId="{FFD9AB85-1C3A-4A85-9673-80027BE44B0F}" type="presOf" srcId="{7146D97E-8FF8-4D12-843E-9F726C4DBFD4}" destId="{033264E1-6D62-44A0-A4F7-57A33C46F064}" srcOrd="0" destOrd="0" presId="urn:microsoft.com/office/officeart/2005/8/layout/process1"/>
    <dgm:cxn modelId="{DC1E983A-59E0-43C0-AE36-0F4B582559A1}" type="presOf" srcId="{4BA7328B-13FF-4E52-ADED-BDFE240068F9}" destId="{E8C0DC66-1B0C-4058-BEA0-3E8BC5FF0A21}" srcOrd="1" destOrd="0" presId="urn:microsoft.com/office/officeart/2005/8/layout/process1"/>
    <dgm:cxn modelId="{5342AE39-E1A7-4D54-A8A9-3214074B93D8}" srcId="{8515642C-3CBF-4829-A4F3-33B4831CD55A}" destId="{02215B7A-F6C4-440E-BF9C-2B8E61D1FD7A}" srcOrd="2" destOrd="0" parTransId="{362D3542-CCD3-41B6-A7DD-768B4083A64E}" sibTransId="{B36A9778-AE52-4323-8EB2-7CB5B3B835B2}"/>
    <dgm:cxn modelId="{97C7809A-DF05-470D-98C3-91F176B0DEDE}" type="presOf" srcId="{F3B1B980-B6A7-45A3-9109-C7F1A2AB3529}" destId="{A70AB31A-F746-44DD-AB7D-06A8ECC30E6E}" srcOrd="0" destOrd="0" presId="urn:microsoft.com/office/officeart/2005/8/layout/process1"/>
    <dgm:cxn modelId="{D72C3645-F21D-408A-B5AD-57D3BDB2DF52}" type="presOf" srcId="{8515642C-3CBF-4829-A4F3-33B4831CD55A}" destId="{F28454E7-831C-4E54-91B1-B46C2447308D}" srcOrd="0" destOrd="0" presId="urn:microsoft.com/office/officeart/2005/8/layout/process1"/>
    <dgm:cxn modelId="{51D8F056-EED5-4ADD-A42F-A4ED40C6EF82}" type="presOf" srcId="{4BA7328B-13FF-4E52-ADED-BDFE240068F9}" destId="{20404283-4A1E-4E9A-B6A9-E3F59B1F5577}" srcOrd="0" destOrd="0" presId="urn:microsoft.com/office/officeart/2005/8/layout/process1"/>
    <dgm:cxn modelId="{D3D92CA8-150B-4D38-AEC9-1454810C9461}" type="presOf" srcId="{F3B1B980-B6A7-45A3-9109-C7F1A2AB3529}" destId="{1B6E1C30-5201-4BDB-822E-1B393D5927AD}" srcOrd="1" destOrd="0" presId="urn:microsoft.com/office/officeart/2005/8/layout/process1"/>
    <dgm:cxn modelId="{7B6E7FC8-E822-4002-8F51-818A0C1E1101}" srcId="{8515642C-3CBF-4829-A4F3-33B4831CD55A}" destId="{7146D97E-8FF8-4D12-843E-9F726C4DBFD4}" srcOrd="0" destOrd="0" parTransId="{C2D82304-9DC9-41AD-88E5-1D3900636530}" sibTransId="{F3B1B980-B6A7-45A3-9109-C7F1A2AB3529}"/>
    <dgm:cxn modelId="{520FF7AC-480D-488F-8E7A-E9FCDD9ED959}" type="presOf" srcId="{DE914CA1-A001-4F90-B709-5504B56862A4}" destId="{84E15F49-C663-41E2-942B-CED9BC8A35E9}" srcOrd="0" destOrd="0" presId="urn:microsoft.com/office/officeart/2005/8/layout/process1"/>
    <dgm:cxn modelId="{8A5891C5-AC70-406C-8979-CD8361A0B8F3}" srcId="{8515642C-3CBF-4829-A4F3-33B4831CD55A}" destId="{DE914CA1-A001-4F90-B709-5504B56862A4}" srcOrd="1" destOrd="0" parTransId="{485DD647-E950-4B8D-920C-7EEEC8159205}" sibTransId="{4BA7328B-13FF-4E52-ADED-BDFE240068F9}"/>
    <dgm:cxn modelId="{5E0FE310-0D7F-412F-9CB3-F67BCDF9EFCA}" type="presParOf" srcId="{F28454E7-831C-4E54-91B1-B46C2447308D}" destId="{033264E1-6D62-44A0-A4F7-57A33C46F064}" srcOrd="0" destOrd="0" presId="urn:microsoft.com/office/officeart/2005/8/layout/process1"/>
    <dgm:cxn modelId="{BDE3CB8D-D839-47E2-9024-0FBDCC17679F}" type="presParOf" srcId="{F28454E7-831C-4E54-91B1-B46C2447308D}" destId="{A70AB31A-F746-44DD-AB7D-06A8ECC30E6E}" srcOrd="1" destOrd="0" presId="urn:microsoft.com/office/officeart/2005/8/layout/process1"/>
    <dgm:cxn modelId="{0F519589-57EC-45C9-A359-D10F9BF34DCE}" type="presParOf" srcId="{A70AB31A-F746-44DD-AB7D-06A8ECC30E6E}" destId="{1B6E1C30-5201-4BDB-822E-1B393D5927AD}" srcOrd="0" destOrd="0" presId="urn:microsoft.com/office/officeart/2005/8/layout/process1"/>
    <dgm:cxn modelId="{491B4DF7-B4C9-4D89-814E-CC20500AA4B0}" type="presParOf" srcId="{F28454E7-831C-4E54-91B1-B46C2447308D}" destId="{84E15F49-C663-41E2-942B-CED9BC8A35E9}" srcOrd="2" destOrd="0" presId="urn:microsoft.com/office/officeart/2005/8/layout/process1"/>
    <dgm:cxn modelId="{A5D0ED67-8D92-4E04-B038-DE5633F15A64}" type="presParOf" srcId="{F28454E7-831C-4E54-91B1-B46C2447308D}" destId="{20404283-4A1E-4E9A-B6A9-E3F59B1F5577}" srcOrd="3" destOrd="0" presId="urn:microsoft.com/office/officeart/2005/8/layout/process1"/>
    <dgm:cxn modelId="{C6C90E15-E9E4-4CB5-8CD7-E3105F2E5B62}" type="presParOf" srcId="{20404283-4A1E-4E9A-B6A9-E3F59B1F5577}" destId="{E8C0DC66-1B0C-4058-BEA0-3E8BC5FF0A21}" srcOrd="0" destOrd="0" presId="urn:microsoft.com/office/officeart/2005/8/layout/process1"/>
    <dgm:cxn modelId="{56130A36-4D26-4D4B-82E2-265BEADFA8A0}" type="presParOf" srcId="{F28454E7-831C-4E54-91B1-B46C2447308D}" destId="{B3C55A05-8572-4439-890D-A466637FCC3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3264E1-6D62-44A0-A4F7-57A33C46F064}">
      <dsp:nvSpPr>
        <dsp:cNvPr id="0" name=""/>
        <dsp:cNvSpPr/>
      </dsp:nvSpPr>
      <dsp:spPr>
        <a:xfrm>
          <a:off x="7499" y="1532782"/>
          <a:ext cx="2241431" cy="1470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100000"/>
            </a:lnSpc>
            <a:spcBef>
              <a:spcPct val="0"/>
            </a:spcBef>
            <a:spcAft>
              <a:spcPts val="300"/>
            </a:spcAft>
          </a:pPr>
          <a:r>
            <a:rPr lang="pl-PL" sz="4800" kern="1200" smtClean="0"/>
            <a:t>1</a:t>
          </a:r>
          <a:r>
            <a:rPr lang="pl-PL" sz="2300" kern="1200" smtClean="0"/>
            <a:t>        czcionka</a:t>
          </a:r>
          <a:endParaRPr lang="pl-PL" sz="2300" kern="1200" dirty="0"/>
        </a:p>
      </dsp:txBody>
      <dsp:txXfrm>
        <a:off x="7499" y="1532782"/>
        <a:ext cx="2241431" cy="1470939"/>
      </dsp:txXfrm>
    </dsp:sp>
    <dsp:sp modelId="{A70AB31A-F746-44DD-AB7D-06A8ECC30E6E}">
      <dsp:nvSpPr>
        <dsp:cNvPr id="0" name=""/>
        <dsp:cNvSpPr/>
      </dsp:nvSpPr>
      <dsp:spPr>
        <a:xfrm>
          <a:off x="2462822" y="1990314"/>
          <a:ext cx="453448" cy="55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900" kern="1200"/>
        </a:p>
      </dsp:txBody>
      <dsp:txXfrm>
        <a:off x="2462822" y="1990314"/>
        <a:ext cx="453448" cy="555875"/>
      </dsp:txXfrm>
    </dsp:sp>
    <dsp:sp modelId="{84E15F49-C663-41E2-942B-CED9BC8A35E9}">
      <dsp:nvSpPr>
        <dsp:cNvPr id="0" name=""/>
        <dsp:cNvSpPr/>
      </dsp:nvSpPr>
      <dsp:spPr>
        <a:xfrm>
          <a:off x="3104494" y="1532782"/>
          <a:ext cx="2241431" cy="1470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800" kern="1200" dirty="0" smtClean="0"/>
            <a:t>2-3</a:t>
          </a:r>
          <a:r>
            <a:rPr lang="pl-PL" sz="2300" kern="1200" dirty="0" smtClean="0"/>
            <a:t> rozmiary</a:t>
          </a:r>
          <a:endParaRPr lang="pl-PL" sz="2300" kern="1200" dirty="0"/>
        </a:p>
      </dsp:txBody>
      <dsp:txXfrm>
        <a:off x="3104494" y="1532782"/>
        <a:ext cx="2241431" cy="1470939"/>
      </dsp:txXfrm>
    </dsp:sp>
    <dsp:sp modelId="{20404283-4A1E-4E9A-B6A9-E3F59B1F5577}">
      <dsp:nvSpPr>
        <dsp:cNvPr id="0" name=""/>
        <dsp:cNvSpPr/>
      </dsp:nvSpPr>
      <dsp:spPr>
        <a:xfrm>
          <a:off x="5580322" y="1990314"/>
          <a:ext cx="496918" cy="555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900" kern="1200"/>
        </a:p>
      </dsp:txBody>
      <dsp:txXfrm>
        <a:off x="5580322" y="1990314"/>
        <a:ext cx="496918" cy="555875"/>
      </dsp:txXfrm>
    </dsp:sp>
    <dsp:sp modelId="{B3C55A05-8572-4439-890D-A466637FCC3D}">
      <dsp:nvSpPr>
        <dsp:cNvPr id="0" name=""/>
        <dsp:cNvSpPr/>
      </dsp:nvSpPr>
      <dsp:spPr>
        <a:xfrm>
          <a:off x="6283508" y="1532782"/>
          <a:ext cx="2241431" cy="1470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Niewielkie fragmenty używające </a:t>
          </a:r>
          <a:r>
            <a:rPr lang="pl-PL" sz="2400" b="1" kern="1200" dirty="0" err="1" smtClean="0"/>
            <a:t>bold</a:t>
          </a:r>
          <a:r>
            <a:rPr lang="pl-PL" sz="2400" b="1" kern="1200" dirty="0" smtClean="0"/>
            <a:t> </a:t>
          </a:r>
          <a:r>
            <a:rPr lang="pl-PL" sz="2400" b="0" kern="1200" dirty="0" smtClean="0"/>
            <a:t>oraz </a:t>
          </a:r>
          <a:r>
            <a:rPr lang="pl-PL" sz="2400" b="0" i="1" kern="1200" dirty="0" err="1" smtClean="0"/>
            <a:t>italic</a:t>
          </a:r>
          <a:endParaRPr lang="pl-PL" sz="2400" kern="1200" dirty="0"/>
        </a:p>
      </dsp:txBody>
      <dsp:txXfrm>
        <a:off x="6283508" y="1532782"/>
        <a:ext cx="2241431" cy="147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AC285-2857-4E5E-92F7-F755EB2D6E78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8B84-337F-44E8-9429-1274A54E396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8938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Treści pytań!!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8B84-337F-44E8-9429-1274A54E3961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Treści pytań!!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8B84-337F-44E8-9429-1274A54E3961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A09A8F-CECD-45DE-AEC9-8538F33A98FD}" type="datetimeFigureOut">
              <a:rPr lang="pl-PL" smtClean="0"/>
              <a:pPr/>
              <a:t>2014-12-10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E17843-4ACF-420D-910B-9FBC7FC85BB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Typography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200" dirty="0" err="1" smtClean="0"/>
              <a:t>Points</a:t>
            </a:r>
            <a:r>
              <a:rPr lang="pl-PL" sz="3200" dirty="0" smtClean="0"/>
              <a:t> of </a:t>
            </a:r>
            <a:r>
              <a:rPr lang="pl-PL" sz="3200" dirty="0" err="1" smtClean="0"/>
              <a:t>view</a:t>
            </a:r>
            <a:r>
              <a:rPr lang="pl-PL" sz="3200" dirty="0" smtClean="0"/>
              <a:t/>
            </a:r>
            <a:br>
              <a:rPr lang="pl-PL" sz="3200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Norbert </a:t>
            </a:r>
            <a:r>
              <a:rPr lang="pl-PL" dirty="0" err="1" smtClean="0"/>
              <a:t>Ryciak</a:t>
            </a:r>
            <a:r>
              <a:rPr lang="pl-PL" dirty="0" smtClean="0"/>
              <a:t>, Emma </a:t>
            </a:r>
            <a:r>
              <a:rPr lang="pl-PL" dirty="0" err="1" smtClean="0"/>
              <a:t>Sanderson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Złe praktyki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emma\Documents\twd1\komenda Comic San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82" y="1772816"/>
            <a:ext cx="8380036" cy="4620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Złe praktyki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 descr="business_names_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068513"/>
            <a:ext cx="6000750" cy="402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Złe praktyki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5842" name="Picture 2" descr="http://25.media.tumblr.com/a514302f30550002faae835634d90147/tumblr_mtlgeyWihD1qcv09ro2_r1_50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2068513"/>
            <a:ext cx="5372100" cy="402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Złe praktyki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9938" name="Picture 2" descr="C:\Users\emma\Documents\twd1\megafl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880" y="1700808"/>
            <a:ext cx="5970240" cy="4776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Jokerman" panose="04090605060D06020702" pitchFamily="82" charset="0"/>
              </a:rPr>
              <a:t>Dziękujemy za uwagę!</a:t>
            </a:r>
            <a:endParaRPr lang="pl-PL" dirty="0"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09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emma\Documents\twd1\we-all-know-this-looks-b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3080"/>
            <a:ext cx="9144000" cy="3291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 co wpływa czcionka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Czytelność</a:t>
            </a:r>
          </a:p>
          <a:p>
            <a:r>
              <a:rPr lang="pl-PL" dirty="0" smtClean="0"/>
              <a:t>Wiarygodność </a:t>
            </a:r>
          </a:p>
          <a:p>
            <a:r>
              <a:rPr lang="pl-PL" dirty="0" smtClean="0"/>
              <a:t>„Nastrój” tekstu</a:t>
            </a:r>
          </a:p>
          <a:p>
            <a:r>
              <a:rPr lang="pl-PL" dirty="0" smtClean="0"/>
              <a:t>Strukturę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5196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Przykłady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Czy trudno to przeczytać?</a:t>
            </a:r>
          </a:p>
          <a:p>
            <a:endParaRPr lang="pl-PL" dirty="0" smtClean="0"/>
          </a:p>
          <a:p>
            <a:r>
              <a:rPr lang="pl-PL" dirty="0">
                <a:latin typeface="Harlow Solid Italic" panose="04030604020F02020D02" pitchFamily="82" charset="0"/>
              </a:rPr>
              <a:t>Czy </a:t>
            </a:r>
            <a:r>
              <a:rPr lang="pl-PL" dirty="0" smtClean="0">
                <a:latin typeface="Harlow Solid Italic" panose="04030604020F02020D02" pitchFamily="82" charset="0"/>
              </a:rPr>
              <a:t>trudno </a:t>
            </a:r>
            <a:r>
              <a:rPr lang="pl-PL" dirty="0">
                <a:latin typeface="Harlow Solid Italic" panose="04030604020F02020D02" pitchFamily="82" charset="0"/>
              </a:rPr>
              <a:t>to przeczytać</a:t>
            </a:r>
            <a:r>
              <a:rPr lang="pl-PL" dirty="0" smtClean="0">
                <a:latin typeface="Harlow Solid Italic" panose="04030604020F02020D02" pitchFamily="82" charset="0"/>
              </a:rPr>
              <a:t>?</a:t>
            </a:r>
          </a:p>
          <a:p>
            <a:endParaRPr lang="pl-PL" dirty="0" smtClean="0">
              <a:latin typeface="Harlow Solid Italic" panose="04030604020F02020D02" pitchFamily="82" charset="0"/>
            </a:endParaRPr>
          </a:p>
          <a:p>
            <a:r>
              <a:rPr lang="pl-PL" dirty="0">
                <a:latin typeface="Old English Text MT" panose="03040902040508030806" pitchFamily="66" charset="0"/>
              </a:rPr>
              <a:t>Czy </a:t>
            </a:r>
            <a:r>
              <a:rPr lang="pl-PL" dirty="0" smtClean="0">
                <a:latin typeface="Old English Text MT" panose="03040902040508030806" pitchFamily="66" charset="0"/>
              </a:rPr>
              <a:t>trudno to </a:t>
            </a:r>
            <a:r>
              <a:rPr lang="pl-PL" dirty="0">
                <a:latin typeface="Old English Text MT" panose="03040902040508030806" pitchFamily="66" charset="0"/>
              </a:rPr>
              <a:t>przeczytać?</a:t>
            </a:r>
          </a:p>
          <a:p>
            <a:endParaRPr lang="pl-PL" dirty="0">
              <a:latin typeface="Harlow Solid Italic" panose="04030604020F02020D02" pitchFamily="82" charset="0"/>
            </a:endParaRP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xmlns="" val="21980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Przykłady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sz="3200" dirty="0" smtClean="0">
                <a:latin typeface="Informal Roman" panose="030604020304060B0204" pitchFamily="66" charset="0"/>
              </a:rPr>
              <a:t>Zaproszenie</a:t>
            </a:r>
          </a:p>
          <a:p>
            <a:r>
              <a:rPr lang="pl-PL" sz="3200" dirty="0" smtClean="0">
                <a:latin typeface="Informal Roman" panose="030604020304060B0204" pitchFamily="66" charset="0"/>
              </a:rPr>
              <a:t>Sz. P. Jan Kowalski…</a:t>
            </a:r>
          </a:p>
          <a:p>
            <a:endParaRPr lang="pl-PL" dirty="0" smtClean="0">
              <a:latin typeface="Informal Roman" panose="030604020304060B0204" pitchFamily="66" charset="0"/>
            </a:endParaRPr>
          </a:p>
          <a:p>
            <a:pPr marL="0" indent="0">
              <a:buNone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Zaproszenie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Sz.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P. Jan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Kowalski…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4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Czcionka szeryfowa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975" y="1943100"/>
            <a:ext cx="8001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82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Nie tylko czcionka…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662729"/>
            <a:ext cx="8153400" cy="27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683568" y="4653136"/>
            <a:ext cx="8136904" cy="161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spcBef>
                <a:spcPts val="700"/>
              </a:spcBef>
              <a:buClr>
                <a:srgbClr val="9F2936"/>
              </a:buClr>
              <a:buSzPct val="60000"/>
              <a:buFont typeface="Wingdings"/>
              <a:buChar char=""/>
            </a:pPr>
            <a:r>
              <a:rPr lang="pl-PL" sz="2900" dirty="0" smtClean="0">
                <a:solidFill>
                  <a:prstClr val="black"/>
                </a:solidFill>
              </a:rPr>
              <a:t> Wcięcia</a:t>
            </a:r>
          </a:p>
          <a:p>
            <a:pPr marL="320040" indent="-320040">
              <a:spcBef>
                <a:spcPts val="700"/>
              </a:spcBef>
              <a:buClr>
                <a:srgbClr val="9F2936"/>
              </a:buClr>
              <a:buSzPct val="60000"/>
              <a:buFont typeface="Wingdings"/>
              <a:buChar char=""/>
            </a:pPr>
            <a:r>
              <a:rPr lang="pl-PL" sz="2900" dirty="0" smtClean="0">
                <a:solidFill>
                  <a:prstClr val="black"/>
                </a:solidFill>
              </a:rPr>
              <a:t> Odstępy między wierszami</a:t>
            </a:r>
          </a:p>
          <a:p>
            <a:pPr marL="320040" indent="-320040">
              <a:spcBef>
                <a:spcPts val="700"/>
              </a:spcBef>
              <a:buClr>
                <a:srgbClr val="9F2936"/>
              </a:buClr>
              <a:buSzPct val="60000"/>
              <a:buFont typeface="Wingdings"/>
              <a:buChar char=""/>
            </a:pPr>
            <a:r>
              <a:rPr lang="pl-PL" sz="2900" dirty="0" smtClean="0">
                <a:solidFill>
                  <a:prstClr val="black"/>
                </a:solidFill>
              </a:rPr>
              <a:t> Wyrównanie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41019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Dobre praktyki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buNone/>
            </a:pPr>
            <a:endParaRPr lang="pl-PL" sz="2400" dirty="0" smtClean="0"/>
          </a:p>
          <a:p>
            <a:pPr marL="0">
              <a:buNone/>
            </a:pPr>
            <a:endParaRPr lang="pl-PL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251520" y="764704"/>
          <a:ext cx="85324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pole tekstowe 10"/>
          <p:cNvSpPr txBox="1"/>
          <p:nvPr/>
        </p:nvSpPr>
        <p:spPr>
          <a:xfrm>
            <a:off x="179512" y="4148787"/>
            <a:ext cx="878497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9F2936"/>
              </a:buClr>
              <a:buSzPct val="60000"/>
              <a:buFont typeface="Wingdings"/>
              <a:buChar char=""/>
            </a:pPr>
            <a:r>
              <a:rPr lang="pl-PL" sz="2900" dirty="0" smtClean="0">
                <a:solidFill>
                  <a:prstClr val="black"/>
                </a:solidFill>
              </a:rPr>
              <a:t>Styl czcionki powinien przyciągać wzrok przed rozpoczęciem czytania </a:t>
            </a:r>
            <a:r>
              <a:rPr lang="pl-PL" sz="2900" b="1" dirty="0" smtClean="0">
                <a:solidFill>
                  <a:prstClr val="black"/>
                </a:solidFill>
              </a:rPr>
              <a:t>ale</a:t>
            </a:r>
            <a:r>
              <a:rPr lang="pl-PL" sz="2900" dirty="0" smtClean="0">
                <a:solidFill>
                  <a:prstClr val="black"/>
                </a:solidFill>
              </a:rPr>
              <a:t> nie przeszkadzać w jego trakcie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xmlns="" val="15429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Dobre praktyki </a:t>
            </a:r>
            <a:r>
              <a:rPr lang="pl-PL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Teksty naukowe często zawierają wiele elementów takich jak tabele czy wykresy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Czcionka ma za zadanie </a:t>
            </a:r>
            <a:r>
              <a:rPr lang="pl-PL" b="1" dirty="0" err="1" smtClean="0"/>
              <a:t>uspójnić</a:t>
            </a:r>
            <a:r>
              <a:rPr lang="pl-PL" dirty="0" smtClean="0"/>
              <a:t> i pomóc zachować </a:t>
            </a:r>
            <a:r>
              <a:rPr lang="pl-PL" b="1" dirty="0" smtClean="0"/>
              <a:t>równowagę</a:t>
            </a:r>
            <a:r>
              <a:rPr lang="pl-PL" dirty="0" smtClean="0"/>
              <a:t> pomiędzy tekstem oraz innymi elementami</a:t>
            </a:r>
            <a:endParaRPr lang="pl-PL" dirty="0"/>
          </a:p>
        </p:txBody>
      </p:sp>
      <p:pic>
        <p:nvPicPr>
          <p:cNvPr id="2051" name="Picture 3" descr="C:\Users\emma\AppData\Local\Microsoft\Windows\Temporary Internet Files\Content.IE5\5CYUXW02\MC90031888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152" y="2924944"/>
            <a:ext cx="1972393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Średn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2953</TotalTime>
  <Words>139</Words>
  <Application>Microsoft Office PowerPoint</Application>
  <PresentationFormat>Pokaz na ekranie (4:3)</PresentationFormat>
  <Paragraphs>46</Paragraphs>
  <Slides>14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Średni</vt:lpstr>
      <vt:lpstr>Typography Points of view </vt:lpstr>
      <vt:lpstr>Slajd 2</vt:lpstr>
      <vt:lpstr>Na co wpływa czcionka</vt:lpstr>
      <vt:lpstr>Przykłady</vt:lpstr>
      <vt:lpstr>Przykłady</vt:lpstr>
      <vt:lpstr>Czcionka szeryfowa</vt:lpstr>
      <vt:lpstr>Nie tylko czcionka…</vt:lpstr>
      <vt:lpstr>Dobre praktyki</vt:lpstr>
      <vt:lpstr>Dobre praktyki cd</vt:lpstr>
      <vt:lpstr>Złe praktyki</vt:lpstr>
      <vt:lpstr>Złe praktyki</vt:lpstr>
      <vt:lpstr>Złe praktyki</vt:lpstr>
      <vt:lpstr>Złe praktyki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</dc:creator>
  <cp:lastModifiedBy>emma</cp:lastModifiedBy>
  <cp:revision>151</cp:revision>
  <dcterms:created xsi:type="dcterms:W3CDTF">2014-10-20T15:26:33Z</dcterms:created>
  <dcterms:modified xsi:type="dcterms:W3CDTF">2014-12-10T18:42:21Z</dcterms:modified>
</cp:coreProperties>
</file>