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9.jpeg" ContentType="image/jpeg"/>
  <Override PartName="/ppt/media/image20.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1.png" ContentType="image/png"/>
  <Override PartName="/ppt/media/image10.png" ContentType="image/png"/>
  <Override PartName="/ppt/media/image9.png" ContentType="image/png"/>
  <Override PartName="/ppt/media/image15.png" ContentType="image/png"/>
  <Override PartName="/ppt/media/image8.png" ContentType="image/png"/>
  <Override PartName="/ppt/media/image5.png" ContentType="image/png"/>
  <Override PartName="/ppt/media/image19.png" ContentType="image/png"/>
  <Override PartName="/ppt/media/image3.gif" ContentType="image/gif"/>
  <Override PartName="/ppt/media/image6.gif" ContentType="image/gif"/>
  <Override PartName="/ppt/media/image2.gif" ContentType="image/gif"/>
  <Override PartName="/ppt/media/image18.png" ContentType="image/png"/>
  <Override PartName="/ppt/media/image1.gif" ContentType="image/gif"/>
  <Override PartName="/ppt/media/image4.png" ContentType="image/png"/>
  <Override PartName="/ppt/media/image7.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19900" cy="9931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rIns="0" tIns="0" bIns="0"/>
          <a:p>
            <a:r>
              <a:rPr lang="pl-PL" sz="2000">
                <a:latin typeface="Arial"/>
              </a:rPr>
              <a:t>Kliknij, aby edytować format notatek</a:t>
            </a:r>
            <a:endParaRPr/>
          </a:p>
        </p:txBody>
      </p:sp>
      <p:sp>
        <p:nvSpPr>
          <p:cNvPr id="84" name="PlaceHolder 2"/>
          <p:cNvSpPr>
            <a:spLocks noGrp="1"/>
          </p:cNvSpPr>
          <p:nvPr>
            <p:ph type="hdr"/>
          </p:nvPr>
        </p:nvSpPr>
        <p:spPr>
          <a:xfrm>
            <a:off x="0" y="0"/>
            <a:ext cx="3280680" cy="534240"/>
          </a:xfrm>
          <a:prstGeom prst="rect">
            <a:avLst/>
          </a:prstGeom>
        </p:spPr>
        <p:txBody>
          <a:bodyPr lIns="0" rIns="0" tIns="0" bIns="0"/>
          <a:p>
            <a:r>
              <a:rPr lang="pl-PL" sz="1400">
                <a:latin typeface="Times New Roman"/>
              </a:rPr>
              <a:t>&lt;główka&gt;</a:t>
            </a:r>
            <a:endParaRPr/>
          </a:p>
        </p:txBody>
      </p:sp>
      <p:sp>
        <p:nvSpPr>
          <p:cNvPr id="85" name="PlaceHolder 3"/>
          <p:cNvSpPr>
            <a:spLocks noGrp="1"/>
          </p:cNvSpPr>
          <p:nvPr>
            <p:ph type="dt"/>
          </p:nvPr>
        </p:nvSpPr>
        <p:spPr>
          <a:xfrm>
            <a:off x="4278960" y="0"/>
            <a:ext cx="3280680" cy="534240"/>
          </a:xfrm>
          <a:prstGeom prst="rect">
            <a:avLst/>
          </a:prstGeom>
        </p:spPr>
        <p:txBody>
          <a:bodyPr lIns="0" rIns="0" tIns="0" bIns="0"/>
          <a:p>
            <a:pPr algn="r"/>
            <a:r>
              <a:rPr lang="pl-PL" sz="1400">
                <a:latin typeface="Times New Roman"/>
              </a:rPr>
              <a:t>&lt;data/godzina&gt;</a:t>
            </a:r>
            <a:endParaRPr/>
          </a:p>
        </p:txBody>
      </p:sp>
      <p:sp>
        <p:nvSpPr>
          <p:cNvPr id="86" name="PlaceHolder 4"/>
          <p:cNvSpPr>
            <a:spLocks noGrp="1"/>
          </p:cNvSpPr>
          <p:nvPr>
            <p:ph type="ftr"/>
          </p:nvPr>
        </p:nvSpPr>
        <p:spPr>
          <a:xfrm>
            <a:off x="0" y="10157400"/>
            <a:ext cx="3280680" cy="534240"/>
          </a:xfrm>
          <a:prstGeom prst="rect">
            <a:avLst/>
          </a:prstGeom>
        </p:spPr>
        <p:txBody>
          <a:bodyPr lIns="0" rIns="0" tIns="0" bIns="0" anchor="b"/>
          <a:p>
            <a:r>
              <a:rPr lang="pl-PL" sz="1400">
                <a:latin typeface="Times New Roman"/>
              </a:rPr>
              <a:t>&lt;stopka&gt;</a:t>
            </a:r>
            <a:endParaRPr/>
          </a:p>
        </p:txBody>
      </p:sp>
      <p:sp>
        <p:nvSpPr>
          <p:cNvPr id="87" name="PlaceHolder 5"/>
          <p:cNvSpPr>
            <a:spLocks noGrp="1"/>
          </p:cNvSpPr>
          <p:nvPr>
            <p:ph type="sldNum"/>
          </p:nvPr>
        </p:nvSpPr>
        <p:spPr>
          <a:xfrm>
            <a:off x="4278960" y="10157400"/>
            <a:ext cx="3280680" cy="534240"/>
          </a:xfrm>
          <a:prstGeom prst="rect">
            <a:avLst/>
          </a:prstGeom>
        </p:spPr>
        <p:txBody>
          <a:bodyPr lIns="0" rIns="0" tIns="0" bIns="0" anchor="b"/>
          <a:p>
            <a:pPr algn="r"/>
            <a:fld id="{F53FB44E-0E71-4DFA-9919-6C9A9C408D05}" type="slidenum">
              <a:rPr lang="pl-PL" sz="1400">
                <a:latin typeface="Times New Roman"/>
              </a:rPr>
              <a:t>&lt;numer&gt;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26"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44"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46"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48"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50"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52"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54"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56"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58"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60"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62"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28"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30"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32"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34"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36"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38"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40" name="TextShape 2"/>
          <p:cNvSpPr txBox="1"/>
          <p:nvPr/>
        </p:nvSpPr>
        <p:spPr>
          <a:xfrm>
            <a:off x="0" y="0"/>
            <a:ext cx="2954880" cy="496080"/>
          </a:xfrm>
          <a:prstGeom prst="rect">
            <a:avLst/>
          </a:prstGeom>
        </p:spPr>
        <p:txBody>
          <a:bodyPr lIns="95760" rIns="95760" tIns="47880" bIns="47880"/>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909360" y="4717440"/>
            <a:ext cx="5000760" cy="4468680"/>
          </a:xfrm>
          <a:prstGeom prst="rect">
            <a:avLst/>
          </a:prstGeom>
        </p:spPr>
        <p:txBody>
          <a:bodyPr lIns="95760" rIns="95760" tIns="47880" bIns="47880"/>
          <a:p>
            <a:endParaRPr/>
          </a:p>
        </p:txBody>
      </p:sp>
      <p:sp>
        <p:nvSpPr>
          <p:cNvPr id="242" name="TextShape 2"/>
          <p:cNvSpPr txBox="1"/>
          <p:nvPr/>
        </p:nvSpPr>
        <p:spPr>
          <a:xfrm>
            <a:off x="0" y="0"/>
            <a:ext cx="2954880" cy="496080"/>
          </a:xfrm>
          <a:prstGeom prst="rect">
            <a:avLst/>
          </a:prstGeom>
        </p:spPr>
        <p:txBody>
          <a:bodyPr lIns="95760" rIns="95760" tIns="47880" bIns="4788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31" name="PlaceHolder 2"/>
          <p:cNvSpPr>
            <a:spLocks noGrp="1"/>
          </p:cNvSpPr>
          <p:nvPr>
            <p:ph type="body"/>
          </p:nvPr>
        </p:nvSpPr>
        <p:spPr>
          <a:xfrm>
            <a:off x="251640" y="4197240"/>
            <a:ext cx="5616360" cy="366120"/>
          </a:xfrm>
          <a:prstGeom prst="rect">
            <a:avLst/>
          </a:prstGeom>
        </p:spPr>
        <p:txBody>
          <a:bodyPr lIns="0" rIns="0" tIns="0" bIns="0"/>
          <a:p>
            <a:endParaRPr/>
          </a:p>
        </p:txBody>
      </p:sp>
      <p:sp>
        <p:nvSpPr>
          <p:cNvPr id="32" name="PlaceHolder 3"/>
          <p:cNvSpPr>
            <a:spLocks noGrp="1"/>
          </p:cNvSpPr>
          <p:nvPr>
            <p:ph type="body"/>
          </p:nvPr>
        </p:nvSpPr>
        <p:spPr>
          <a:xfrm>
            <a:off x="251640" y="4598640"/>
            <a:ext cx="5616360" cy="3661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34"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35"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36" name="PlaceHolder 4"/>
          <p:cNvSpPr>
            <a:spLocks noGrp="1"/>
          </p:cNvSpPr>
          <p:nvPr>
            <p:ph type="body"/>
          </p:nvPr>
        </p:nvSpPr>
        <p:spPr>
          <a:xfrm>
            <a:off x="3129840" y="4598640"/>
            <a:ext cx="2740680" cy="366120"/>
          </a:xfrm>
          <a:prstGeom prst="rect">
            <a:avLst/>
          </a:prstGeom>
        </p:spPr>
        <p:txBody>
          <a:bodyPr lIns="0" rIns="0" tIns="0" bIns="0"/>
          <a:p>
            <a:endParaRPr/>
          </a:p>
        </p:txBody>
      </p:sp>
      <p:sp>
        <p:nvSpPr>
          <p:cNvPr id="37" name="PlaceHolder 5"/>
          <p:cNvSpPr>
            <a:spLocks noGrp="1"/>
          </p:cNvSpPr>
          <p:nvPr>
            <p:ph type="body"/>
          </p:nvPr>
        </p:nvSpPr>
        <p:spPr>
          <a:xfrm>
            <a:off x="251640" y="4598640"/>
            <a:ext cx="2740680" cy="3661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39" name="PlaceHolder 2"/>
          <p:cNvSpPr>
            <a:spLocks noGrp="1"/>
          </p:cNvSpPr>
          <p:nvPr>
            <p:ph type="body"/>
          </p:nvPr>
        </p:nvSpPr>
        <p:spPr>
          <a:xfrm>
            <a:off x="251640" y="4197240"/>
            <a:ext cx="5616360" cy="767880"/>
          </a:xfrm>
          <a:prstGeom prst="rect">
            <a:avLst/>
          </a:prstGeom>
        </p:spPr>
        <p:txBody>
          <a:bodyPr lIns="0" rIns="0" tIns="0" bIns="0"/>
          <a:p>
            <a:endParaRPr/>
          </a:p>
        </p:txBody>
      </p:sp>
      <p:sp>
        <p:nvSpPr>
          <p:cNvPr id="40" name="PlaceHolder 3"/>
          <p:cNvSpPr>
            <a:spLocks noGrp="1"/>
          </p:cNvSpPr>
          <p:nvPr>
            <p:ph type="body"/>
          </p:nvPr>
        </p:nvSpPr>
        <p:spPr>
          <a:xfrm>
            <a:off x="251640" y="4197240"/>
            <a:ext cx="5616360" cy="767880"/>
          </a:xfrm>
          <a:prstGeom prst="rect">
            <a:avLst/>
          </a:prstGeom>
        </p:spPr>
        <p:txBody>
          <a:bodyPr lIns="0" rIns="0" tIns="0" bIns="0"/>
          <a:p>
            <a:endParaRPr/>
          </a:p>
        </p:txBody>
      </p:sp>
      <p:pic>
        <p:nvPicPr>
          <p:cNvPr id="41" name="" descr=""/>
          <p:cNvPicPr/>
          <p:nvPr/>
        </p:nvPicPr>
        <p:blipFill>
          <a:blip r:embed="rId2"/>
          <a:stretch>
            <a:fillRect/>
          </a:stretch>
        </p:blipFill>
        <p:spPr>
          <a:xfrm>
            <a:off x="2578320" y="4196880"/>
            <a:ext cx="962280" cy="767880"/>
          </a:xfrm>
          <a:prstGeom prst="rect">
            <a:avLst/>
          </a:prstGeom>
          <a:ln>
            <a:noFill/>
          </a:ln>
        </p:spPr>
      </p:pic>
      <p:pic>
        <p:nvPicPr>
          <p:cNvPr id="42" name="" descr=""/>
          <p:cNvPicPr/>
          <p:nvPr/>
        </p:nvPicPr>
        <p:blipFill>
          <a:blip r:embed="rId3"/>
          <a:stretch>
            <a:fillRect/>
          </a:stretch>
        </p:blipFill>
        <p:spPr>
          <a:xfrm>
            <a:off x="2578320" y="4196880"/>
            <a:ext cx="962280" cy="767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50" name="PlaceHolder 2"/>
          <p:cNvSpPr>
            <a:spLocks noGrp="1"/>
          </p:cNvSpPr>
          <p:nvPr>
            <p:ph type="subTitle"/>
          </p:nvPr>
        </p:nvSpPr>
        <p:spPr>
          <a:xfrm>
            <a:off x="251640" y="4197240"/>
            <a:ext cx="5616360" cy="7682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52" name="PlaceHolder 2"/>
          <p:cNvSpPr>
            <a:spLocks noGrp="1"/>
          </p:cNvSpPr>
          <p:nvPr>
            <p:ph type="body"/>
          </p:nvPr>
        </p:nvSpPr>
        <p:spPr>
          <a:xfrm>
            <a:off x="251640" y="4197240"/>
            <a:ext cx="5616360" cy="7678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54" name="PlaceHolder 2"/>
          <p:cNvSpPr>
            <a:spLocks noGrp="1"/>
          </p:cNvSpPr>
          <p:nvPr>
            <p:ph type="body"/>
          </p:nvPr>
        </p:nvSpPr>
        <p:spPr>
          <a:xfrm>
            <a:off x="251640" y="4197240"/>
            <a:ext cx="2740680" cy="767880"/>
          </a:xfrm>
          <a:prstGeom prst="rect">
            <a:avLst/>
          </a:prstGeom>
        </p:spPr>
        <p:txBody>
          <a:bodyPr lIns="0" rIns="0" tIns="0" bIns="0"/>
          <a:p>
            <a:endParaRPr/>
          </a:p>
        </p:txBody>
      </p:sp>
      <p:sp>
        <p:nvSpPr>
          <p:cNvPr id="55" name="PlaceHolder 3"/>
          <p:cNvSpPr>
            <a:spLocks noGrp="1"/>
          </p:cNvSpPr>
          <p:nvPr>
            <p:ph type="body"/>
          </p:nvPr>
        </p:nvSpPr>
        <p:spPr>
          <a:xfrm>
            <a:off x="3129840" y="4197240"/>
            <a:ext cx="2740680" cy="7678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51640" y="1508760"/>
            <a:ext cx="5904360" cy="13442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51640" y="1508760"/>
            <a:ext cx="5904360" cy="62312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59"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60" name="PlaceHolder 3"/>
          <p:cNvSpPr>
            <a:spLocks noGrp="1"/>
          </p:cNvSpPr>
          <p:nvPr>
            <p:ph type="body"/>
          </p:nvPr>
        </p:nvSpPr>
        <p:spPr>
          <a:xfrm>
            <a:off x="251640" y="4598640"/>
            <a:ext cx="2740680" cy="366120"/>
          </a:xfrm>
          <a:prstGeom prst="rect">
            <a:avLst/>
          </a:prstGeom>
        </p:spPr>
        <p:txBody>
          <a:bodyPr lIns="0" rIns="0" tIns="0" bIns="0"/>
          <a:p>
            <a:endParaRPr/>
          </a:p>
        </p:txBody>
      </p:sp>
      <p:sp>
        <p:nvSpPr>
          <p:cNvPr id="61" name="PlaceHolder 4"/>
          <p:cNvSpPr>
            <a:spLocks noGrp="1"/>
          </p:cNvSpPr>
          <p:nvPr>
            <p:ph type="body"/>
          </p:nvPr>
        </p:nvSpPr>
        <p:spPr>
          <a:xfrm>
            <a:off x="3129840" y="4197240"/>
            <a:ext cx="2740680" cy="7678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10" name="PlaceHolder 2"/>
          <p:cNvSpPr>
            <a:spLocks noGrp="1"/>
          </p:cNvSpPr>
          <p:nvPr>
            <p:ph type="subTitle"/>
          </p:nvPr>
        </p:nvSpPr>
        <p:spPr>
          <a:xfrm>
            <a:off x="251640" y="4197240"/>
            <a:ext cx="5616360" cy="7682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63" name="PlaceHolder 2"/>
          <p:cNvSpPr>
            <a:spLocks noGrp="1"/>
          </p:cNvSpPr>
          <p:nvPr>
            <p:ph type="body"/>
          </p:nvPr>
        </p:nvSpPr>
        <p:spPr>
          <a:xfrm>
            <a:off x="251640" y="4197240"/>
            <a:ext cx="2740680" cy="767880"/>
          </a:xfrm>
          <a:prstGeom prst="rect">
            <a:avLst/>
          </a:prstGeom>
        </p:spPr>
        <p:txBody>
          <a:bodyPr lIns="0" rIns="0" tIns="0" bIns="0"/>
          <a:p>
            <a:endParaRPr/>
          </a:p>
        </p:txBody>
      </p:sp>
      <p:sp>
        <p:nvSpPr>
          <p:cNvPr id="64"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65" name="PlaceHolder 4"/>
          <p:cNvSpPr>
            <a:spLocks noGrp="1"/>
          </p:cNvSpPr>
          <p:nvPr>
            <p:ph type="body"/>
          </p:nvPr>
        </p:nvSpPr>
        <p:spPr>
          <a:xfrm>
            <a:off x="3129840" y="4598640"/>
            <a:ext cx="2740680" cy="3661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67"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68"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69" name="PlaceHolder 4"/>
          <p:cNvSpPr>
            <a:spLocks noGrp="1"/>
          </p:cNvSpPr>
          <p:nvPr>
            <p:ph type="body"/>
          </p:nvPr>
        </p:nvSpPr>
        <p:spPr>
          <a:xfrm>
            <a:off x="251640" y="4598640"/>
            <a:ext cx="5616360" cy="3661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71" name="PlaceHolder 2"/>
          <p:cNvSpPr>
            <a:spLocks noGrp="1"/>
          </p:cNvSpPr>
          <p:nvPr>
            <p:ph type="body"/>
          </p:nvPr>
        </p:nvSpPr>
        <p:spPr>
          <a:xfrm>
            <a:off x="251640" y="4197240"/>
            <a:ext cx="5616360" cy="366120"/>
          </a:xfrm>
          <a:prstGeom prst="rect">
            <a:avLst/>
          </a:prstGeom>
        </p:spPr>
        <p:txBody>
          <a:bodyPr lIns="0" rIns="0" tIns="0" bIns="0"/>
          <a:p>
            <a:endParaRPr/>
          </a:p>
        </p:txBody>
      </p:sp>
      <p:sp>
        <p:nvSpPr>
          <p:cNvPr id="72" name="PlaceHolder 3"/>
          <p:cNvSpPr>
            <a:spLocks noGrp="1"/>
          </p:cNvSpPr>
          <p:nvPr>
            <p:ph type="body"/>
          </p:nvPr>
        </p:nvSpPr>
        <p:spPr>
          <a:xfrm>
            <a:off x="251640" y="4598640"/>
            <a:ext cx="5616360" cy="3661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74"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75"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76" name="PlaceHolder 4"/>
          <p:cNvSpPr>
            <a:spLocks noGrp="1"/>
          </p:cNvSpPr>
          <p:nvPr>
            <p:ph type="body"/>
          </p:nvPr>
        </p:nvSpPr>
        <p:spPr>
          <a:xfrm>
            <a:off x="3129840" y="4598640"/>
            <a:ext cx="2740680" cy="366120"/>
          </a:xfrm>
          <a:prstGeom prst="rect">
            <a:avLst/>
          </a:prstGeom>
        </p:spPr>
        <p:txBody>
          <a:bodyPr lIns="0" rIns="0" tIns="0" bIns="0"/>
          <a:p>
            <a:endParaRPr/>
          </a:p>
        </p:txBody>
      </p:sp>
      <p:sp>
        <p:nvSpPr>
          <p:cNvPr id="77" name="PlaceHolder 5"/>
          <p:cNvSpPr>
            <a:spLocks noGrp="1"/>
          </p:cNvSpPr>
          <p:nvPr>
            <p:ph type="body"/>
          </p:nvPr>
        </p:nvSpPr>
        <p:spPr>
          <a:xfrm>
            <a:off x="251640" y="4598640"/>
            <a:ext cx="2740680" cy="3661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79" name="PlaceHolder 2"/>
          <p:cNvSpPr>
            <a:spLocks noGrp="1"/>
          </p:cNvSpPr>
          <p:nvPr>
            <p:ph type="body"/>
          </p:nvPr>
        </p:nvSpPr>
        <p:spPr>
          <a:xfrm>
            <a:off x="251640" y="4197240"/>
            <a:ext cx="5616360" cy="767880"/>
          </a:xfrm>
          <a:prstGeom prst="rect">
            <a:avLst/>
          </a:prstGeom>
        </p:spPr>
        <p:txBody>
          <a:bodyPr lIns="0" rIns="0" tIns="0" bIns="0"/>
          <a:p>
            <a:endParaRPr/>
          </a:p>
        </p:txBody>
      </p:sp>
      <p:sp>
        <p:nvSpPr>
          <p:cNvPr id="80" name="PlaceHolder 3"/>
          <p:cNvSpPr>
            <a:spLocks noGrp="1"/>
          </p:cNvSpPr>
          <p:nvPr>
            <p:ph type="body"/>
          </p:nvPr>
        </p:nvSpPr>
        <p:spPr>
          <a:xfrm>
            <a:off x="251640" y="4197240"/>
            <a:ext cx="5616360" cy="767880"/>
          </a:xfrm>
          <a:prstGeom prst="rect">
            <a:avLst/>
          </a:prstGeom>
        </p:spPr>
        <p:txBody>
          <a:bodyPr lIns="0" rIns="0" tIns="0" bIns="0"/>
          <a:p>
            <a:endParaRPr/>
          </a:p>
        </p:txBody>
      </p:sp>
      <p:pic>
        <p:nvPicPr>
          <p:cNvPr id="81" name="" descr=""/>
          <p:cNvPicPr/>
          <p:nvPr/>
        </p:nvPicPr>
        <p:blipFill>
          <a:blip r:embed="rId2"/>
          <a:stretch>
            <a:fillRect/>
          </a:stretch>
        </p:blipFill>
        <p:spPr>
          <a:xfrm>
            <a:off x="2578320" y="4196880"/>
            <a:ext cx="962280" cy="767880"/>
          </a:xfrm>
          <a:prstGeom prst="rect">
            <a:avLst/>
          </a:prstGeom>
          <a:ln>
            <a:noFill/>
          </a:ln>
        </p:spPr>
      </p:pic>
      <p:pic>
        <p:nvPicPr>
          <p:cNvPr id="82" name="" descr=""/>
          <p:cNvPicPr/>
          <p:nvPr/>
        </p:nvPicPr>
        <p:blipFill>
          <a:blip r:embed="rId3"/>
          <a:stretch>
            <a:fillRect/>
          </a:stretch>
        </p:blipFill>
        <p:spPr>
          <a:xfrm>
            <a:off x="2578320" y="4196880"/>
            <a:ext cx="962280" cy="7678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12" name="PlaceHolder 2"/>
          <p:cNvSpPr>
            <a:spLocks noGrp="1"/>
          </p:cNvSpPr>
          <p:nvPr>
            <p:ph type="body"/>
          </p:nvPr>
        </p:nvSpPr>
        <p:spPr>
          <a:xfrm>
            <a:off x="251640" y="4197240"/>
            <a:ext cx="5616360" cy="7678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14" name="PlaceHolder 2"/>
          <p:cNvSpPr>
            <a:spLocks noGrp="1"/>
          </p:cNvSpPr>
          <p:nvPr>
            <p:ph type="body"/>
          </p:nvPr>
        </p:nvSpPr>
        <p:spPr>
          <a:xfrm>
            <a:off x="251640" y="4197240"/>
            <a:ext cx="2740680" cy="767880"/>
          </a:xfrm>
          <a:prstGeom prst="rect">
            <a:avLst/>
          </a:prstGeom>
        </p:spPr>
        <p:txBody>
          <a:bodyPr lIns="0" rIns="0" tIns="0" bIns="0"/>
          <a:p>
            <a:endParaRPr/>
          </a:p>
        </p:txBody>
      </p:sp>
      <p:sp>
        <p:nvSpPr>
          <p:cNvPr id="15" name="PlaceHolder 3"/>
          <p:cNvSpPr>
            <a:spLocks noGrp="1"/>
          </p:cNvSpPr>
          <p:nvPr>
            <p:ph type="body"/>
          </p:nvPr>
        </p:nvSpPr>
        <p:spPr>
          <a:xfrm>
            <a:off x="3129840" y="4197240"/>
            <a:ext cx="2740680" cy="7678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1640" y="1508760"/>
            <a:ext cx="5904360" cy="13442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1640" y="1508760"/>
            <a:ext cx="5904360" cy="6231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19"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20" name="PlaceHolder 3"/>
          <p:cNvSpPr>
            <a:spLocks noGrp="1"/>
          </p:cNvSpPr>
          <p:nvPr>
            <p:ph type="body"/>
          </p:nvPr>
        </p:nvSpPr>
        <p:spPr>
          <a:xfrm>
            <a:off x="251640" y="4598640"/>
            <a:ext cx="2740680" cy="366120"/>
          </a:xfrm>
          <a:prstGeom prst="rect">
            <a:avLst/>
          </a:prstGeom>
        </p:spPr>
        <p:txBody>
          <a:bodyPr lIns="0" rIns="0" tIns="0" bIns="0"/>
          <a:p>
            <a:endParaRPr/>
          </a:p>
        </p:txBody>
      </p:sp>
      <p:sp>
        <p:nvSpPr>
          <p:cNvPr id="21" name="PlaceHolder 4"/>
          <p:cNvSpPr>
            <a:spLocks noGrp="1"/>
          </p:cNvSpPr>
          <p:nvPr>
            <p:ph type="body"/>
          </p:nvPr>
        </p:nvSpPr>
        <p:spPr>
          <a:xfrm>
            <a:off x="3129840" y="4197240"/>
            <a:ext cx="2740680" cy="7678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23" name="PlaceHolder 2"/>
          <p:cNvSpPr>
            <a:spLocks noGrp="1"/>
          </p:cNvSpPr>
          <p:nvPr>
            <p:ph type="body"/>
          </p:nvPr>
        </p:nvSpPr>
        <p:spPr>
          <a:xfrm>
            <a:off x="251640" y="4197240"/>
            <a:ext cx="2740680" cy="767880"/>
          </a:xfrm>
          <a:prstGeom prst="rect">
            <a:avLst/>
          </a:prstGeom>
        </p:spPr>
        <p:txBody>
          <a:bodyPr lIns="0" rIns="0" tIns="0" bIns="0"/>
          <a:p>
            <a:endParaRPr/>
          </a:p>
        </p:txBody>
      </p:sp>
      <p:sp>
        <p:nvSpPr>
          <p:cNvPr id="24"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25" name="PlaceHolder 4"/>
          <p:cNvSpPr>
            <a:spLocks noGrp="1"/>
          </p:cNvSpPr>
          <p:nvPr>
            <p:ph type="body"/>
          </p:nvPr>
        </p:nvSpPr>
        <p:spPr>
          <a:xfrm>
            <a:off x="3129840" y="4598640"/>
            <a:ext cx="2740680" cy="3661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1640" y="1508760"/>
            <a:ext cx="5904360" cy="1344240"/>
          </a:xfrm>
          <a:prstGeom prst="rect">
            <a:avLst/>
          </a:prstGeom>
        </p:spPr>
        <p:txBody>
          <a:bodyPr lIns="0" rIns="0" tIns="0" bIns="0" anchor="ctr"/>
          <a:p>
            <a:endParaRPr/>
          </a:p>
        </p:txBody>
      </p:sp>
      <p:sp>
        <p:nvSpPr>
          <p:cNvPr id="27" name="PlaceHolder 2"/>
          <p:cNvSpPr>
            <a:spLocks noGrp="1"/>
          </p:cNvSpPr>
          <p:nvPr>
            <p:ph type="body"/>
          </p:nvPr>
        </p:nvSpPr>
        <p:spPr>
          <a:xfrm>
            <a:off x="251640" y="4197240"/>
            <a:ext cx="2740680" cy="366120"/>
          </a:xfrm>
          <a:prstGeom prst="rect">
            <a:avLst/>
          </a:prstGeom>
        </p:spPr>
        <p:txBody>
          <a:bodyPr lIns="0" rIns="0" tIns="0" bIns="0"/>
          <a:p>
            <a:endParaRPr/>
          </a:p>
        </p:txBody>
      </p:sp>
      <p:sp>
        <p:nvSpPr>
          <p:cNvPr id="28" name="PlaceHolder 3"/>
          <p:cNvSpPr>
            <a:spLocks noGrp="1"/>
          </p:cNvSpPr>
          <p:nvPr>
            <p:ph type="body"/>
          </p:nvPr>
        </p:nvSpPr>
        <p:spPr>
          <a:xfrm>
            <a:off x="3129840" y="4197240"/>
            <a:ext cx="2740680" cy="366120"/>
          </a:xfrm>
          <a:prstGeom prst="rect">
            <a:avLst/>
          </a:prstGeom>
        </p:spPr>
        <p:txBody>
          <a:bodyPr lIns="0" rIns="0" tIns="0" bIns="0"/>
          <a:p>
            <a:endParaRPr/>
          </a:p>
        </p:txBody>
      </p:sp>
      <p:sp>
        <p:nvSpPr>
          <p:cNvPr id="29" name="PlaceHolder 4"/>
          <p:cNvSpPr>
            <a:spLocks noGrp="1"/>
          </p:cNvSpPr>
          <p:nvPr>
            <p:ph type="body"/>
          </p:nvPr>
        </p:nvSpPr>
        <p:spPr>
          <a:xfrm>
            <a:off x="251640" y="4598640"/>
            <a:ext cx="5616360" cy="3661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gif"/><Relationship Id="rId3" Type="http://schemas.openxmlformats.org/officeDocument/2006/relationships/image" Target="../media/image2.gif"/><Relationship Id="rId4" Type="http://schemas.openxmlformats.org/officeDocument/2006/relationships/image" Target="../media/image3.g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gi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6857640"/>
          </a:xfrm>
          <a:prstGeom prst="rect">
            <a:avLst/>
          </a:prstGeom>
          <a:solidFill>
            <a:srgbClr val="ffffff"/>
          </a:solidFill>
          <a:ln>
            <a:noFill/>
          </a:ln>
        </p:spPr>
      </p:sp>
      <p:pic>
        <p:nvPicPr>
          <p:cNvPr id="1" name="Picture 1" descr=""/>
          <p:cNvPicPr/>
          <p:nvPr/>
        </p:nvPicPr>
        <p:blipFill>
          <a:blip r:embed="rId2"/>
          <a:stretch>
            <a:fillRect/>
          </a:stretch>
        </p:blipFill>
        <p:spPr>
          <a:xfrm>
            <a:off x="251640" y="6143400"/>
            <a:ext cx="959760" cy="391680"/>
          </a:xfrm>
          <a:prstGeom prst="rect">
            <a:avLst/>
          </a:prstGeom>
          <a:ln>
            <a:noFill/>
          </a:ln>
        </p:spPr>
      </p:pic>
      <p:pic>
        <p:nvPicPr>
          <p:cNvPr id="2" name="Picture 2" descr=""/>
          <p:cNvPicPr/>
          <p:nvPr/>
        </p:nvPicPr>
        <p:blipFill>
          <a:blip r:embed="rId3"/>
          <a:stretch>
            <a:fillRect/>
          </a:stretch>
        </p:blipFill>
        <p:spPr>
          <a:xfrm>
            <a:off x="6012000" y="2061000"/>
            <a:ext cx="3490200" cy="4868640"/>
          </a:xfrm>
          <a:prstGeom prst="rect">
            <a:avLst/>
          </a:prstGeom>
          <a:ln>
            <a:noFill/>
          </a:ln>
        </p:spPr>
      </p:pic>
      <p:sp>
        <p:nvSpPr>
          <p:cNvPr id="3" name="CustomShape 2"/>
          <p:cNvSpPr/>
          <p:nvPr/>
        </p:nvSpPr>
        <p:spPr>
          <a:xfrm>
            <a:off x="6754680" y="287280"/>
            <a:ext cx="2209320" cy="303840"/>
          </a:xfrm>
          <a:prstGeom prst="rect">
            <a:avLst/>
          </a:prstGeom>
          <a:noFill/>
          <a:ln>
            <a:noFill/>
          </a:ln>
        </p:spPr>
        <p:txBody>
          <a:bodyPr lIns="90000" rIns="90000" tIns="45000" bIns="45000" anchor="ctr"/>
          <a:p>
            <a:pPr algn="r">
              <a:lnSpc>
                <a:spcPct val="100000"/>
              </a:lnSpc>
            </a:pPr>
            <a:r>
              <a:rPr b="1" lang="pl-PL" sz="1400">
                <a:solidFill>
                  <a:srgbClr val="ffffff"/>
                </a:solidFill>
                <a:latin typeface="Arial"/>
              </a:rPr>
              <a:t>www.nr.no</a:t>
            </a:r>
            <a:endParaRPr/>
          </a:p>
        </p:txBody>
      </p:sp>
      <p:sp>
        <p:nvSpPr>
          <p:cNvPr id="4" name="PlaceHolder 3"/>
          <p:cNvSpPr>
            <a:spLocks noGrp="1"/>
          </p:cNvSpPr>
          <p:nvPr>
            <p:ph type="title"/>
          </p:nvPr>
        </p:nvSpPr>
        <p:spPr>
          <a:xfrm>
            <a:off x="251640" y="1508760"/>
            <a:ext cx="5904360" cy="1343880"/>
          </a:xfrm>
          <a:prstGeom prst="rect">
            <a:avLst/>
          </a:prstGeom>
        </p:spPr>
        <p:txBody>
          <a:bodyPr/>
          <a:p>
            <a:pPr>
              <a:lnSpc>
                <a:spcPct val="100000"/>
              </a:lnSpc>
            </a:pPr>
            <a:r>
              <a:rPr b="1" lang="nb-NO" sz="3600">
                <a:solidFill>
                  <a:srgbClr val="000000"/>
                </a:solidFill>
                <a:latin typeface="Arial"/>
              </a:rPr>
              <a:t>Kliknij, aby edytować format tekstu tytułuClick to edit title</a:t>
            </a:r>
            <a:endParaRPr/>
          </a:p>
        </p:txBody>
      </p:sp>
      <p:sp>
        <p:nvSpPr>
          <p:cNvPr id="5" name="PlaceHolder 4"/>
          <p:cNvSpPr>
            <a:spLocks noGrp="1"/>
          </p:cNvSpPr>
          <p:nvPr>
            <p:ph type="body"/>
          </p:nvPr>
        </p:nvSpPr>
        <p:spPr>
          <a:xfrm>
            <a:off x="251640" y="4197240"/>
            <a:ext cx="5616360" cy="767880"/>
          </a:xfrm>
          <a:prstGeom prst="rect">
            <a:avLst/>
          </a:prstGeom>
        </p:spPr>
        <p:txBody>
          <a:bodyPr/>
          <a:p>
            <a:pPr>
              <a:buSzPct val="45000"/>
              <a:buFont typeface="StarSymbol"/>
              <a:buChar char=""/>
            </a:pPr>
            <a:r>
              <a:rPr lang="nb-NO" sz="2800">
                <a:solidFill>
                  <a:srgbClr val="000000"/>
                </a:solidFill>
                <a:latin typeface="Arial"/>
              </a:rPr>
              <a:t>Kliknij, aby edytować format tekstu konspektu</a:t>
            </a:r>
            <a:endParaRPr/>
          </a:p>
          <a:p>
            <a:pPr lvl="1">
              <a:buSzPct val="75000"/>
              <a:buFont typeface="StarSymbol"/>
              <a:buChar char=""/>
            </a:pPr>
            <a:r>
              <a:rPr lang="nb-NO" sz="2800">
                <a:solidFill>
                  <a:srgbClr val="000000"/>
                </a:solidFill>
                <a:latin typeface="Arial"/>
              </a:rPr>
              <a:t>Drugi poziom konspektu</a:t>
            </a:r>
            <a:endParaRPr/>
          </a:p>
          <a:p>
            <a:pPr lvl="2">
              <a:buSzPct val="45000"/>
              <a:buFont typeface="StarSymbol"/>
              <a:buChar char=""/>
            </a:pPr>
            <a:r>
              <a:rPr lang="nb-NO" sz="2800">
                <a:solidFill>
                  <a:srgbClr val="000000"/>
                </a:solidFill>
                <a:latin typeface="Arial"/>
              </a:rPr>
              <a:t>Trzeci poziom konspektu</a:t>
            </a:r>
            <a:endParaRPr/>
          </a:p>
          <a:p>
            <a:pPr lvl="3">
              <a:buSzPct val="75000"/>
              <a:buFont typeface="StarSymbol"/>
              <a:buChar char=""/>
            </a:pPr>
            <a:r>
              <a:rPr lang="nb-NO" sz="2800">
                <a:solidFill>
                  <a:srgbClr val="000000"/>
                </a:solidFill>
                <a:latin typeface="Arial"/>
              </a:rPr>
              <a:t>Czwarty poziom konspektu</a:t>
            </a:r>
            <a:endParaRPr/>
          </a:p>
          <a:p>
            <a:pPr lvl="4">
              <a:buSzPct val="45000"/>
              <a:buFont typeface="StarSymbol"/>
              <a:buChar char=""/>
            </a:pPr>
            <a:r>
              <a:rPr lang="nb-NO" sz="2800">
                <a:solidFill>
                  <a:srgbClr val="000000"/>
                </a:solidFill>
                <a:latin typeface="Arial"/>
              </a:rPr>
              <a:t>Piąty poziom konspektu</a:t>
            </a:r>
            <a:endParaRPr/>
          </a:p>
          <a:p>
            <a:pPr lvl="5">
              <a:buSzPct val="45000"/>
              <a:buFont typeface="StarSymbol"/>
              <a:buChar char=""/>
            </a:pPr>
            <a:r>
              <a:rPr lang="nb-NO" sz="2800">
                <a:solidFill>
                  <a:srgbClr val="000000"/>
                </a:solidFill>
                <a:latin typeface="Arial"/>
              </a:rPr>
              <a:t>Szósty poziom konspektu</a:t>
            </a:r>
            <a:endParaRPr/>
          </a:p>
          <a:p>
            <a:pPr>
              <a:lnSpc>
                <a:spcPct val="100000"/>
              </a:lnSpc>
            </a:pPr>
            <a:r>
              <a:rPr lang="nb-NO" sz="2800">
                <a:solidFill>
                  <a:srgbClr val="000000"/>
                </a:solidFill>
                <a:latin typeface="Arial"/>
              </a:rPr>
              <a:t>Siódmy poziom konspektu[Authors]</a:t>
            </a:r>
            <a:endParaRPr/>
          </a:p>
        </p:txBody>
      </p:sp>
      <p:sp>
        <p:nvSpPr>
          <p:cNvPr id="6" name="PlaceHolder 5"/>
          <p:cNvSpPr>
            <a:spLocks noGrp="1"/>
          </p:cNvSpPr>
          <p:nvPr>
            <p:ph type="body"/>
          </p:nvPr>
        </p:nvSpPr>
        <p:spPr>
          <a:xfrm>
            <a:off x="251640" y="5253120"/>
            <a:ext cx="5616360" cy="575640"/>
          </a:xfrm>
          <a:prstGeom prst="rect">
            <a:avLst/>
          </a:prstGeom>
        </p:spPr>
        <p:txBody>
          <a:bodyPr/>
          <a:p>
            <a:pPr>
              <a:buSzPct val="45000"/>
              <a:buFont typeface="StarSymbol"/>
              <a:buChar char=""/>
            </a:pPr>
            <a:r>
              <a:rPr lang="nb-NO" sz="2200">
                <a:solidFill>
                  <a:srgbClr val="000000"/>
                </a:solidFill>
                <a:latin typeface="Arial"/>
              </a:rPr>
              <a:t>Kliknij, aby edytować format tekstu konspektu</a:t>
            </a:r>
            <a:endParaRPr/>
          </a:p>
          <a:p>
            <a:pPr lvl="1">
              <a:buSzPct val="75000"/>
              <a:buFont typeface="StarSymbol"/>
              <a:buChar char=""/>
            </a:pPr>
            <a:r>
              <a:rPr lang="nb-NO" sz="2200">
                <a:solidFill>
                  <a:srgbClr val="000000"/>
                </a:solidFill>
                <a:latin typeface="Arial"/>
              </a:rPr>
              <a:t>Drugi poziom konspektu</a:t>
            </a:r>
            <a:endParaRPr/>
          </a:p>
          <a:p>
            <a:pPr lvl="2">
              <a:buSzPct val="45000"/>
              <a:buFont typeface="StarSymbol"/>
              <a:buChar char=""/>
            </a:pPr>
            <a:r>
              <a:rPr lang="nb-NO" sz="2200">
                <a:solidFill>
                  <a:srgbClr val="000000"/>
                </a:solidFill>
                <a:latin typeface="Arial"/>
              </a:rPr>
              <a:t>Trzeci poziom konspektu</a:t>
            </a:r>
            <a:endParaRPr/>
          </a:p>
          <a:p>
            <a:pPr lvl="3">
              <a:buSzPct val="75000"/>
              <a:buFont typeface="StarSymbol"/>
              <a:buChar char=""/>
            </a:pPr>
            <a:r>
              <a:rPr lang="nb-NO" sz="2200">
                <a:solidFill>
                  <a:srgbClr val="000000"/>
                </a:solidFill>
                <a:latin typeface="Arial"/>
              </a:rPr>
              <a:t>Czwarty poziom konspektu</a:t>
            </a:r>
            <a:endParaRPr/>
          </a:p>
          <a:p>
            <a:pPr lvl="4">
              <a:buSzPct val="45000"/>
              <a:buFont typeface="StarSymbol"/>
              <a:buChar char=""/>
            </a:pPr>
            <a:r>
              <a:rPr lang="nb-NO" sz="2200">
                <a:solidFill>
                  <a:srgbClr val="000000"/>
                </a:solidFill>
                <a:latin typeface="Arial"/>
              </a:rPr>
              <a:t>Piąty poziom konspektu</a:t>
            </a:r>
            <a:endParaRPr/>
          </a:p>
          <a:p>
            <a:pPr lvl="5">
              <a:buSzPct val="45000"/>
              <a:buFont typeface="StarSymbol"/>
              <a:buChar char=""/>
            </a:pPr>
            <a:r>
              <a:rPr lang="nb-NO" sz="2200">
                <a:solidFill>
                  <a:srgbClr val="000000"/>
                </a:solidFill>
                <a:latin typeface="Arial"/>
              </a:rPr>
              <a:t>Szósty poziom konspektu</a:t>
            </a:r>
            <a:endParaRPr/>
          </a:p>
          <a:p>
            <a:pPr>
              <a:lnSpc>
                <a:spcPct val="100000"/>
              </a:lnSpc>
            </a:pPr>
            <a:r>
              <a:rPr lang="nb-NO" sz="2200">
                <a:solidFill>
                  <a:srgbClr val="000000"/>
                </a:solidFill>
                <a:latin typeface="Arial"/>
              </a:rPr>
              <a:t>Siódmy poziom konspektu[Location]</a:t>
            </a:r>
            <a:endParaRPr/>
          </a:p>
        </p:txBody>
      </p:sp>
      <p:sp>
        <p:nvSpPr>
          <p:cNvPr id="7" name="PlaceHolder 6"/>
          <p:cNvSpPr>
            <a:spLocks noGrp="1"/>
          </p:cNvSpPr>
          <p:nvPr>
            <p:ph type="body"/>
          </p:nvPr>
        </p:nvSpPr>
        <p:spPr>
          <a:xfrm>
            <a:off x="251640" y="6021360"/>
            <a:ext cx="5616360" cy="620280"/>
          </a:xfrm>
          <a:prstGeom prst="rect">
            <a:avLst/>
          </a:prstGeom>
        </p:spPr>
        <p:txBody>
          <a:bodyPr/>
          <a:p>
            <a:pPr>
              <a:buSzPct val="45000"/>
              <a:buFont typeface="StarSymbol"/>
              <a:buChar char=""/>
            </a:pPr>
            <a:r>
              <a:rPr lang="nb-NO" sz="2200">
                <a:solidFill>
                  <a:srgbClr val="000000"/>
                </a:solidFill>
                <a:latin typeface="Arial"/>
              </a:rPr>
              <a:t>Kliknij, aby edytować format tekstu konspektu</a:t>
            </a:r>
            <a:endParaRPr/>
          </a:p>
          <a:p>
            <a:pPr lvl="1">
              <a:buSzPct val="75000"/>
              <a:buFont typeface="StarSymbol"/>
              <a:buChar char=""/>
            </a:pPr>
            <a:r>
              <a:rPr lang="nb-NO" sz="2200">
                <a:solidFill>
                  <a:srgbClr val="000000"/>
                </a:solidFill>
                <a:latin typeface="Arial"/>
              </a:rPr>
              <a:t>Drugi poziom konspektu</a:t>
            </a:r>
            <a:endParaRPr/>
          </a:p>
          <a:p>
            <a:pPr lvl="2">
              <a:buSzPct val="45000"/>
              <a:buFont typeface="StarSymbol"/>
              <a:buChar char=""/>
            </a:pPr>
            <a:r>
              <a:rPr lang="nb-NO" sz="2200">
                <a:solidFill>
                  <a:srgbClr val="000000"/>
                </a:solidFill>
                <a:latin typeface="Arial"/>
              </a:rPr>
              <a:t>Trzeci poziom konspektu</a:t>
            </a:r>
            <a:endParaRPr/>
          </a:p>
          <a:p>
            <a:pPr lvl="3">
              <a:buSzPct val="75000"/>
              <a:buFont typeface="StarSymbol"/>
              <a:buChar char=""/>
            </a:pPr>
            <a:r>
              <a:rPr lang="nb-NO" sz="2200">
                <a:solidFill>
                  <a:srgbClr val="000000"/>
                </a:solidFill>
                <a:latin typeface="Arial"/>
              </a:rPr>
              <a:t>Czwarty poziom konspektu</a:t>
            </a:r>
            <a:endParaRPr/>
          </a:p>
          <a:p>
            <a:pPr lvl="4">
              <a:buSzPct val="45000"/>
              <a:buFont typeface="StarSymbol"/>
              <a:buChar char=""/>
            </a:pPr>
            <a:r>
              <a:rPr lang="nb-NO" sz="2200">
                <a:solidFill>
                  <a:srgbClr val="000000"/>
                </a:solidFill>
                <a:latin typeface="Arial"/>
              </a:rPr>
              <a:t>Piąty poziom konspektu</a:t>
            </a:r>
            <a:endParaRPr/>
          </a:p>
          <a:p>
            <a:pPr lvl="5">
              <a:buSzPct val="45000"/>
              <a:buFont typeface="StarSymbol"/>
              <a:buChar char=""/>
            </a:pPr>
            <a:r>
              <a:rPr lang="nb-NO" sz="2200">
                <a:solidFill>
                  <a:srgbClr val="000000"/>
                </a:solidFill>
                <a:latin typeface="Arial"/>
              </a:rPr>
              <a:t>Szósty poziom konspektu</a:t>
            </a:r>
            <a:endParaRPr/>
          </a:p>
          <a:p>
            <a:pPr>
              <a:lnSpc>
                <a:spcPct val="100000"/>
              </a:lnSpc>
            </a:pPr>
            <a:r>
              <a:rPr lang="nb-NO" sz="2200">
                <a:solidFill>
                  <a:srgbClr val="000000"/>
                </a:solidFill>
                <a:latin typeface="Arial"/>
              </a:rPr>
              <a:t>Siódmy poziom konspektu[Date]</a:t>
            </a:r>
            <a:endParaRPr/>
          </a:p>
        </p:txBody>
      </p:sp>
      <p:pic>
        <p:nvPicPr>
          <p:cNvPr id="8" name="Picture 5" descr=""/>
          <p:cNvPicPr/>
          <p:nvPr/>
        </p:nvPicPr>
        <p:blipFill>
          <a:blip r:embed="rId4"/>
          <a:stretch>
            <a:fillRect/>
          </a:stretch>
        </p:blipFill>
        <p:spPr>
          <a:xfrm>
            <a:off x="251640" y="188640"/>
            <a:ext cx="3419640" cy="6699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43" name="CustomShape 1"/>
          <p:cNvSpPr/>
          <p:nvPr/>
        </p:nvSpPr>
        <p:spPr>
          <a:xfrm>
            <a:off x="0" y="0"/>
            <a:ext cx="9143640" cy="6857640"/>
          </a:xfrm>
          <a:prstGeom prst="rect">
            <a:avLst/>
          </a:prstGeom>
          <a:solidFill>
            <a:srgbClr val="ffffff"/>
          </a:solidFill>
          <a:ln>
            <a:noFill/>
          </a:ln>
        </p:spPr>
      </p:sp>
      <p:pic>
        <p:nvPicPr>
          <p:cNvPr id="44" name="Picture 1" descr=""/>
          <p:cNvPicPr/>
          <p:nvPr/>
        </p:nvPicPr>
        <p:blipFill>
          <a:blip r:embed="rId2"/>
          <a:stretch>
            <a:fillRect/>
          </a:stretch>
        </p:blipFill>
        <p:spPr>
          <a:xfrm>
            <a:off x="251640" y="6143400"/>
            <a:ext cx="959760" cy="391680"/>
          </a:xfrm>
          <a:prstGeom prst="rect">
            <a:avLst/>
          </a:prstGeom>
          <a:ln>
            <a:noFill/>
          </a:ln>
        </p:spPr>
      </p:pic>
      <p:sp>
        <p:nvSpPr>
          <p:cNvPr id="45" name="PlaceHolder 2"/>
          <p:cNvSpPr>
            <a:spLocks noGrp="1"/>
          </p:cNvSpPr>
          <p:nvPr>
            <p:ph type="title"/>
          </p:nvPr>
        </p:nvSpPr>
        <p:spPr>
          <a:xfrm>
            <a:off x="251640" y="260640"/>
            <a:ext cx="8640720" cy="1007640"/>
          </a:xfrm>
          <a:prstGeom prst="rect">
            <a:avLst/>
          </a:prstGeom>
        </p:spPr>
        <p:txBody>
          <a:bodyPr anchor="b"/>
          <a:p>
            <a:pPr>
              <a:lnSpc>
                <a:spcPct val="100000"/>
              </a:lnSpc>
            </a:pPr>
            <a:r>
              <a:rPr b="1" lang="nb-NO" sz="3600">
                <a:solidFill>
                  <a:srgbClr val="000000"/>
                </a:solidFill>
                <a:latin typeface="Arial"/>
              </a:rPr>
              <a:t>Kliknij, aby edytować format tekstu tytułuClick to edit Master title style</a:t>
            </a:r>
            <a:endParaRPr/>
          </a:p>
        </p:txBody>
      </p:sp>
      <p:sp>
        <p:nvSpPr>
          <p:cNvPr id="46" name="PlaceHolder 3"/>
          <p:cNvSpPr>
            <a:spLocks noGrp="1"/>
          </p:cNvSpPr>
          <p:nvPr>
            <p:ph type="body"/>
          </p:nvPr>
        </p:nvSpPr>
        <p:spPr>
          <a:xfrm>
            <a:off x="251640" y="1523880"/>
            <a:ext cx="8640720" cy="4114440"/>
          </a:xfrm>
          <a:prstGeom prst="rect">
            <a:avLst/>
          </a:prstGeom>
        </p:spPr>
        <p:txBody>
          <a:bodyPr/>
          <a:p>
            <a:pPr>
              <a:buSzPct val="45000"/>
              <a:buFont typeface="StarSymbol"/>
              <a:buChar char=""/>
            </a:pPr>
            <a:r>
              <a:rPr lang="nb-NO" sz="2400">
                <a:solidFill>
                  <a:srgbClr val="000000"/>
                </a:solidFill>
                <a:latin typeface="Arial"/>
              </a:rPr>
              <a:t>Kliknij, aby edytować format tekstu konspektu</a:t>
            </a:r>
            <a:endParaRPr/>
          </a:p>
          <a:p>
            <a:pPr lvl="1">
              <a:buSzPct val="75000"/>
              <a:buFont typeface="StarSymbol"/>
              <a:buChar char=""/>
            </a:pPr>
            <a:r>
              <a:rPr lang="nb-NO" sz="2400">
                <a:solidFill>
                  <a:srgbClr val="000000"/>
                </a:solidFill>
                <a:latin typeface="Arial"/>
              </a:rPr>
              <a:t>Drugi poziom konspektu</a:t>
            </a:r>
            <a:endParaRPr/>
          </a:p>
          <a:p>
            <a:pPr lvl="2">
              <a:buSzPct val="45000"/>
              <a:buFont typeface="StarSymbol"/>
              <a:buChar char=""/>
            </a:pPr>
            <a:r>
              <a:rPr lang="nb-NO" sz="2400">
                <a:solidFill>
                  <a:srgbClr val="000000"/>
                </a:solidFill>
                <a:latin typeface="Arial"/>
              </a:rPr>
              <a:t>Trzeci poziom konspektu</a:t>
            </a:r>
            <a:endParaRPr/>
          </a:p>
          <a:p>
            <a:pPr lvl="3">
              <a:buSzPct val="75000"/>
              <a:buFont typeface="StarSymbol"/>
              <a:buChar char=""/>
            </a:pPr>
            <a:r>
              <a:rPr lang="nb-NO" sz="2400">
                <a:solidFill>
                  <a:srgbClr val="000000"/>
                </a:solidFill>
                <a:latin typeface="Arial"/>
              </a:rPr>
              <a:t>Czwarty poziom konspektu</a:t>
            </a:r>
            <a:endParaRPr/>
          </a:p>
          <a:p>
            <a:pPr lvl="4">
              <a:buSzPct val="45000"/>
              <a:buFont typeface="StarSymbol"/>
              <a:buChar char=""/>
            </a:pPr>
            <a:r>
              <a:rPr lang="nb-NO" sz="2400">
                <a:solidFill>
                  <a:srgbClr val="000000"/>
                </a:solidFill>
                <a:latin typeface="Arial"/>
              </a:rPr>
              <a:t>Piąty poziom konspektu</a:t>
            </a:r>
            <a:endParaRPr/>
          </a:p>
          <a:p>
            <a:pPr lvl="5">
              <a:buSzPct val="45000"/>
              <a:buFont typeface="StarSymbol"/>
              <a:buChar char=""/>
            </a:pPr>
            <a:r>
              <a:rPr lang="nb-NO" sz="2400">
                <a:solidFill>
                  <a:srgbClr val="000000"/>
                </a:solidFill>
                <a:latin typeface="Arial"/>
              </a:rPr>
              <a:t>Szósty poziom konspektu</a:t>
            </a:r>
            <a:endParaRPr/>
          </a:p>
          <a:p>
            <a:pPr>
              <a:lnSpc>
                <a:spcPct val="100000"/>
              </a:lnSpc>
              <a:buSzPct val="80000"/>
              <a:buFont typeface="Times New Roman"/>
              <a:buChar char="►"/>
            </a:pPr>
            <a:r>
              <a:rPr lang="nb-NO" sz="2400">
                <a:solidFill>
                  <a:srgbClr val="000000"/>
                </a:solidFill>
                <a:latin typeface="Arial"/>
              </a:rPr>
              <a:t>Siódmy poziom konspektuClick to edit Master text styles</a:t>
            </a:r>
            <a:endParaRPr/>
          </a:p>
          <a:p>
            <a:pPr lvl="1">
              <a:lnSpc>
                <a:spcPct val="100000"/>
              </a:lnSpc>
              <a:buFont typeface="StarSymbol"/>
              <a:buChar char="▪"/>
            </a:pPr>
            <a:r>
              <a:rPr lang="nb-NO" sz="2200">
                <a:solidFill>
                  <a:srgbClr val="000000"/>
                </a:solidFill>
                <a:latin typeface="Arial"/>
              </a:rPr>
              <a:t>Second level</a:t>
            </a:r>
            <a:endParaRPr/>
          </a:p>
          <a:p>
            <a:pPr lvl="2">
              <a:lnSpc>
                <a:spcPct val="100000"/>
              </a:lnSpc>
              <a:buFont typeface="StarSymbol"/>
              <a:buChar char="◦"/>
            </a:pPr>
            <a:r>
              <a:rPr lang="nb-NO" sz="2000">
                <a:solidFill>
                  <a:srgbClr val="000000"/>
                </a:solidFill>
                <a:latin typeface="Arial"/>
              </a:rPr>
              <a:t>Third level</a:t>
            </a:r>
            <a:endParaRPr/>
          </a:p>
          <a:p>
            <a:pPr lvl="3">
              <a:lnSpc>
                <a:spcPct val="100000"/>
              </a:lnSpc>
              <a:buFont typeface="StarSymbol"/>
              <a:buChar char="·"/>
            </a:pPr>
            <a:r>
              <a:rPr lang="nb-NO" sz="2000">
                <a:solidFill>
                  <a:srgbClr val="000000"/>
                </a:solidFill>
                <a:latin typeface="Arial"/>
              </a:rPr>
              <a:t>Fourth level</a:t>
            </a:r>
            <a:endParaRPr/>
          </a:p>
          <a:p>
            <a:pPr lvl="4">
              <a:lnSpc>
                <a:spcPct val="100000"/>
              </a:lnSpc>
              <a:buSzPct val="75000"/>
              <a:buFont typeface="StarSymbol"/>
              <a:buChar char="▫"/>
            </a:pPr>
            <a:r>
              <a:rPr lang="nb-NO" sz="2000">
                <a:solidFill>
                  <a:srgbClr val="000000"/>
                </a:solidFill>
                <a:latin typeface="Arial"/>
              </a:rPr>
              <a:t>Fifth level</a:t>
            </a:r>
            <a:endParaRPr/>
          </a:p>
        </p:txBody>
      </p:sp>
      <p:sp>
        <p:nvSpPr>
          <p:cNvPr id="47" name="PlaceHolder 4"/>
          <p:cNvSpPr>
            <a:spLocks noGrp="1"/>
          </p:cNvSpPr>
          <p:nvPr>
            <p:ph type="sldNum"/>
          </p:nvPr>
        </p:nvSpPr>
        <p:spPr>
          <a:xfrm>
            <a:off x="8498880" y="6309360"/>
            <a:ext cx="393120" cy="287640"/>
          </a:xfrm>
          <a:prstGeom prst="rect">
            <a:avLst/>
          </a:prstGeom>
        </p:spPr>
        <p:txBody>
          <a:bodyPr/>
          <a:p>
            <a:pPr>
              <a:lnSpc>
                <a:spcPct val="100000"/>
              </a:lnSpc>
            </a:pPr>
            <a:fld id="{DA6B9D24-63C6-4837-AC5A-55B274CA370A}" type="slidenum">
              <a:rPr lang="pl-PL" sz="1000">
                <a:solidFill>
                  <a:srgbClr val="000000"/>
                </a:solidFill>
                <a:latin typeface="Arial"/>
              </a:rPr>
              <a:t>&lt;numer&gt;</a:t>
            </a:fld>
            <a:endParaRPr/>
          </a:p>
        </p:txBody>
      </p:sp>
      <p:sp>
        <p:nvSpPr>
          <p:cNvPr id="48" name="PlaceHolder 5"/>
          <p:cNvSpPr>
            <a:spLocks noGrp="1"/>
          </p:cNvSpPr>
          <p:nvPr>
            <p:ph type="ftr"/>
          </p:nvPr>
        </p:nvSpPr>
        <p:spPr>
          <a:xfrm>
            <a:off x="1691640" y="5987880"/>
            <a:ext cx="6552360" cy="599040"/>
          </a:xfrm>
          <a:prstGeom prst="rect">
            <a:avLst/>
          </a:prstGeom>
        </p:spPr>
        <p:txBody>
          <a:bodyPr anchor="ctr"/>
          <a:p>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609480" y="1600200"/>
            <a:ext cx="4970160" cy="1540440"/>
          </a:xfrm>
          <a:prstGeom prst="rect">
            <a:avLst/>
          </a:prstGeom>
          <a:noFill/>
          <a:ln>
            <a:noFill/>
          </a:ln>
        </p:spPr>
        <p:txBody>
          <a:bodyPr/>
          <a:p>
            <a:pPr>
              <a:lnSpc>
                <a:spcPct val="90000"/>
              </a:lnSpc>
            </a:pPr>
            <a:r>
              <a:rPr b="1" lang="pl-PL" sz="3600">
                <a:solidFill>
                  <a:srgbClr val="000000"/>
                </a:solidFill>
                <a:latin typeface="Arial"/>
              </a:rPr>
              <a:t>ggplot2</a:t>
            </a:r>
            <a:endParaRPr/>
          </a:p>
          <a:p>
            <a:pPr>
              <a:lnSpc>
                <a:spcPct val="90000"/>
              </a:lnSpc>
            </a:pPr>
            <a:r>
              <a:rPr b="1" lang="pl-PL" sz="3600">
                <a:solidFill>
                  <a:srgbClr val="000000"/>
                </a:solidFill>
                <a:latin typeface="Arial"/>
              </a:rPr>
              <a:t> </a:t>
            </a:r>
            <a:r>
              <a:rPr b="1" lang="pl-PL" sz="3600">
                <a:solidFill>
                  <a:srgbClr val="000000"/>
                </a:solidFill>
                <a:latin typeface="Arial"/>
              </a:rPr>
              <a:t>- spatial plotting</a:t>
            </a:r>
            <a:endParaRPr/>
          </a:p>
          <a:p>
            <a:pPr>
              <a:lnSpc>
                <a:spcPct val="90000"/>
              </a:lnSpc>
            </a:pPr>
            <a:endParaRPr/>
          </a:p>
          <a:p>
            <a:pPr>
              <a:lnSpc>
                <a:spcPct val="90000"/>
              </a:lnSpc>
            </a:pPr>
            <a:r>
              <a:rPr lang="pl-PL">
                <a:solidFill>
                  <a:srgbClr val="000000"/>
                </a:solidFill>
                <a:latin typeface="Arial"/>
              </a:rPr>
              <a:t>Norsk statistikermøte, Halden, 11. juni 2013</a:t>
            </a:r>
            <a:endParaRPr/>
          </a:p>
          <a:p>
            <a:pPr>
              <a:lnSpc>
                <a:spcPct val="90000"/>
              </a:lnSpc>
            </a:pPr>
            <a:endParaRPr/>
          </a:p>
        </p:txBody>
      </p:sp>
      <p:sp>
        <p:nvSpPr>
          <p:cNvPr id="89" name="CustomShape 2"/>
          <p:cNvSpPr/>
          <p:nvPr/>
        </p:nvSpPr>
        <p:spPr>
          <a:xfrm>
            <a:off x="914040" y="5013360"/>
            <a:ext cx="1530000" cy="820440"/>
          </a:xfrm>
          <a:prstGeom prst="rect">
            <a:avLst/>
          </a:prstGeom>
          <a:noFill/>
          <a:ln>
            <a:noFill/>
          </a:ln>
        </p:spPr>
        <p:txBody>
          <a:bodyPr wrap="none" lIns="90000" rIns="90000" tIns="45000" bIns="45000"/>
          <a:p>
            <a:pPr>
              <a:lnSpc>
                <a:spcPct val="100000"/>
              </a:lnSpc>
            </a:pPr>
            <a:r>
              <a:rPr lang="pl-PL" sz="1600">
                <a:solidFill>
                  <a:srgbClr val="ffffff"/>
                </a:solidFill>
                <a:latin typeface="Arial"/>
              </a:rPr>
              <a:t>André Teigland</a:t>
            </a:r>
            <a:endParaRPr/>
          </a:p>
          <a:p>
            <a:pPr>
              <a:lnSpc>
                <a:spcPct val="100000"/>
              </a:lnSpc>
            </a:pPr>
            <a:r>
              <a:rPr lang="pl-PL" sz="1600">
                <a:solidFill>
                  <a:srgbClr val="ffffff"/>
                </a:solidFill>
                <a:latin typeface="Arial"/>
              </a:rPr>
              <a:t>Forskningssjef</a:t>
            </a:r>
            <a:endParaRPr/>
          </a:p>
          <a:p>
            <a:pPr>
              <a:lnSpc>
                <a:spcPct val="100000"/>
              </a:lnSpc>
            </a:pPr>
            <a:r>
              <a:rPr lang="pl-PL" sz="1600">
                <a:solidFill>
                  <a:srgbClr val="ffffff"/>
                </a:solidFill>
                <a:latin typeface="Arial"/>
              </a:rPr>
              <a:t>SAMBA</a:t>
            </a:r>
            <a:endParaRPr/>
          </a:p>
        </p:txBody>
      </p:sp>
      <p:sp>
        <p:nvSpPr>
          <p:cNvPr id="90" name="CustomShape 3"/>
          <p:cNvSpPr/>
          <p:nvPr/>
        </p:nvSpPr>
        <p:spPr>
          <a:xfrm>
            <a:off x="7530840" y="188640"/>
            <a:ext cx="1354680" cy="395280"/>
          </a:xfrm>
          <a:prstGeom prst="rect">
            <a:avLst/>
          </a:prstGeom>
          <a:noFill/>
          <a:ln>
            <a:noFill/>
          </a:ln>
        </p:spPr>
        <p:txBody>
          <a:bodyPr wrap="none" lIns="90000" rIns="90000" tIns="45000" bIns="45000"/>
          <a:p>
            <a:pPr>
              <a:lnSpc>
                <a:spcPct val="100000"/>
              </a:lnSpc>
            </a:pPr>
            <a:r>
              <a:rPr lang="pl-PL" sz="2000">
                <a:solidFill>
                  <a:srgbClr val="000000"/>
                </a:solidFill>
                <a:latin typeface="Arial"/>
              </a:rPr>
              <a:t>www.nr.no</a:t>
            </a:r>
            <a:endParaRPr/>
          </a:p>
        </p:txBody>
      </p:sp>
      <p:sp>
        <p:nvSpPr>
          <p:cNvPr id="91" name="CustomShape 4"/>
          <p:cNvSpPr/>
          <p:nvPr/>
        </p:nvSpPr>
        <p:spPr>
          <a:xfrm>
            <a:off x="755640" y="4304880"/>
            <a:ext cx="4968360" cy="2651400"/>
          </a:xfrm>
          <a:prstGeom prst="rect">
            <a:avLst/>
          </a:prstGeom>
          <a:noFill/>
          <a:ln>
            <a:noFill/>
          </a:ln>
        </p:spPr>
        <p:txBody>
          <a:bodyPr/>
          <a:p>
            <a:pPr>
              <a:lnSpc>
                <a:spcPct val="100000"/>
              </a:lnSpc>
            </a:pPr>
            <a:r>
              <a:rPr lang="pl-PL" sz="2800">
                <a:solidFill>
                  <a:srgbClr val="000000"/>
                </a:solidFill>
                <a:latin typeface="Arial"/>
              </a:rPr>
              <a:t>Elisabeth Orskaug</a:t>
            </a:r>
            <a:endParaRPr/>
          </a:p>
          <a:p>
            <a:pPr>
              <a:lnSpc>
                <a:spcPct val="100000"/>
              </a:lnSpc>
            </a:pPr>
            <a:r>
              <a:rPr lang="pl-PL" sz="2800">
                <a:solidFill>
                  <a:srgbClr val="000000"/>
                </a:solidFill>
                <a:latin typeface="Arial"/>
              </a:rPr>
              <a:t>Thordis Thorarinsdottir</a:t>
            </a:r>
            <a:endParaRPr/>
          </a:p>
          <a:p>
            <a:pPr>
              <a:lnSpc>
                <a:spcPct val="100000"/>
              </a:lnSpc>
            </a:pPr>
            <a:endParaRPr/>
          </a:p>
          <a:p>
            <a:pPr>
              <a:lnSpc>
                <a:spcPct val="100000"/>
              </a:lnSpc>
            </a:pPr>
            <a:r>
              <a:rPr lang="pl-PL" sz="2800">
                <a:solidFill>
                  <a:srgbClr val="000000"/>
                </a:solidFill>
                <a:latin typeface="Arial"/>
              </a:rPr>
              <a:t>Norsk Regnesentral</a:t>
            </a:r>
            <a:endParaRPr/>
          </a:p>
          <a:p>
            <a:pPr>
              <a:lnSpc>
                <a:spcPct val="100000"/>
              </a:lnSpc>
            </a:pP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2843640" y="1845000"/>
            <a:ext cx="5832360" cy="2160000"/>
          </a:xfrm>
          <a:prstGeom prst="roundRect">
            <a:avLst>
              <a:gd name="adj" fmla="val 16667"/>
            </a:avLst>
          </a:prstGeom>
          <a:solidFill>
            <a:srgbClr val="d9dff0"/>
          </a:solidFill>
          <a:ln w="9360">
            <a:solidFill>
              <a:srgbClr val="000000"/>
            </a:solidFill>
            <a:round/>
          </a:ln>
        </p:spPr>
      </p:sp>
      <p:sp>
        <p:nvSpPr>
          <p:cNvPr id="154"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ggplot()</a:t>
            </a:r>
            <a:endParaRPr/>
          </a:p>
        </p:txBody>
      </p:sp>
      <p:sp>
        <p:nvSpPr>
          <p:cNvPr id="155" name="TextShape 3"/>
          <p:cNvSpPr txBox="1"/>
          <p:nvPr/>
        </p:nvSpPr>
        <p:spPr>
          <a:xfrm>
            <a:off x="3023640" y="1407240"/>
            <a:ext cx="5904360" cy="2480760"/>
          </a:xfrm>
          <a:prstGeom prst="rect">
            <a:avLst/>
          </a:prstGeom>
        </p:spPr>
        <p:txBody>
          <a:bodyPr/>
          <a:p>
            <a:pPr>
              <a:lnSpc>
                <a:spcPct val="100000"/>
              </a:lnSpc>
            </a:pPr>
            <a:r>
              <a:rPr b="1" lang="nb-NO" sz="2400" u="sng">
                <a:solidFill>
                  <a:srgbClr val="000000"/>
                </a:solidFill>
                <a:latin typeface="Arial"/>
              </a:rPr>
              <a:t>Zoom in on locations in the map:</a:t>
            </a:r>
            <a:endParaRPr/>
          </a:p>
          <a:p>
            <a:pPr>
              <a:lnSpc>
                <a:spcPct val="100000"/>
              </a:lnSpc>
              <a:buSzPct val="80000"/>
              <a:buFont typeface="Arial"/>
              <a:buAutoNum type="arabicPeriod"/>
            </a:pPr>
            <a:r>
              <a:rPr lang="nb-NO" sz="1600">
                <a:solidFill>
                  <a:srgbClr val="000000"/>
                </a:solidFill>
                <a:latin typeface="Arial"/>
              </a:rPr>
              <a:t>ggplot() + map + geom_point(aes(x=lon,y=lat),colour="green", data=norwayGrid) + </a:t>
            </a:r>
            <a:r>
              <a:rPr lang="nb-NO" sz="1600">
                <a:solidFill>
                  <a:srgbClr val="ff0000"/>
                </a:solidFill>
                <a:latin typeface="Arial"/>
              </a:rPr>
              <a:t>xlim(range(norwayGrid$lon)) + ylim(range(norwayGrid$lat))</a:t>
            </a:r>
            <a:endParaRPr/>
          </a:p>
          <a:p>
            <a:pPr>
              <a:lnSpc>
                <a:spcPct val="100000"/>
              </a:lnSpc>
              <a:buSzPct val="80000"/>
              <a:buFont typeface="Arial"/>
              <a:buAutoNum type="arabicPeriod"/>
            </a:pPr>
            <a:r>
              <a:rPr lang="nb-NO" sz="1600">
                <a:solidFill>
                  <a:srgbClr val="000000"/>
                </a:solidFill>
                <a:latin typeface="Arial"/>
              </a:rPr>
              <a:t>map = list(geom_path(aes(x=long, y=lat, group = group), colour="grey50", data=world), </a:t>
            </a:r>
            <a:r>
              <a:rPr lang="nb-NO" sz="1600">
                <a:solidFill>
                  <a:srgbClr val="ff0000"/>
                </a:solidFill>
                <a:latin typeface="Arial"/>
              </a:rPr>
              <a:t>scale_x_continuous(limits=range(norwayGrid$lon)), scale_y_continuous(limits = range(norwayGrid$lat)) </a:t>
            </a:r>
            <a:r>
              <a:rPr lang="nb-NO" sz="1600">
                <a:solidFill>
                  <a:srgbClr val="000000"/>
                </a:solidFill>
                <a:latin typeface="Arial"/>
              </a:rPr>
              <a:t>)</a:t>
            </a:r>
            <a:endParaRPr/>
          </a:p>
        </p:txBody>
      </p:sp>
      <p:sp>
        <p:nvSpPr>
          <p:cNvPr id="156" name="CustomShape 4"/>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4.8</a:t>
            </a:r>
            <a:endParaRPr/>
          </a:p>
        </p:txBody>
      </p:sp>
      <p:pic>
        <p:nvPicPr>
          <p:cNvPr id="157" name="Picture 2" descr=""/>
          <p:cNvPicPr/>
          <p:nvPr/>
        </p:nvPicPr>
        <p:blipFill>
          <a:blip r:embed="rId1"/>
          <a:stretch>
            <a:fillRect/>
          </a:stretch>
        </p:blipFill>
        <p:spPr>
          <a:xfrm>
            <a:off x="2915640" y="4091760"/>
            <a:ext cx="3672000" cy="2754000"/>
          </a:xfrm>
          <a:prstGeom prst="rect">
            <a:avLst/>
          </a:prstGeom>
          <a:ln>
            <a:noFill/>
          </a:ln>
        </p:spPr>
      </p:pic>
      <p:sp>
        <p:nvSpPr>
          <p:cNvPr id="158" name="TextShape 5"/>
          <p:cNvSpPr txBox="1"/>
          <p:nvPr/>
        </p:nvSpPr>
        <p:spPr>
          <a:xfrm>
            <a:off x="8028360" y="6309360"/>
            <a:ext cx="863640" cy="287640"/>
          </a:xfrm>
          <a:prstGeom prst="rect">
            <a:avLst/>
          </a:prstGeom>
        </p:spPr>
        <p:txBody>
          <a:bodyPr/>
          <a:p>
            <a:pPr>
              <a:lnSpc>
                <a:spcPct val="100000"/>
              </a:lnSpc>
            </a:pPr>
            <a:fld id="{A84DCF90-4244-422F-BF5A-0A629659F82B}" type="slidenum">
              <a:rPr lang="pl-PL" sz="1000">
                <a:solidFill>
                  <a:srgbClr val="000000"/>
                </a:solidFill>
                <a:latin typeface="Arial"/>
              </a:rPr>
              <a:t>&lt;numer&gt;</a:t>
            </a:fld>
            <a:r>
              <a:rPr lang="pl-PL" sz="1000">
                <a:solidFill>
                  <a:srgbClr val="000000"/>
                </a:solidFill>
                <a:latin typeface="Arial"/>
              </a:rPr>
              <a:t>/20</a:t>
            </a:r>
            <a:endParaRPr/>
          </a:p>
        </p:txBody>
      </p:sp>
      <p:sp>
        <p:nvSpPr>
          <p:cNvPr id="159" name="CustomShape 6"/>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Assignment</a:t>
            </a:r>
            <a:endParaRPr/>
          </a:p>
        </p:txBody>
      </p:sp>
      <p:sp>
        <p:nvSpPr>
          <p:cNvPr id="161" name="TextShape 2"/>
          <p:cNvSpPr txBox="1"/>
          <p:nvPr/>
        </p:nvSpPr>
        <p:spPr>
          <a:xfrm>
            <a:off x="3132000" y="1628640"/>
            <a:ext cx="5184360" cy="2952000"/>
          </a:xfrm>
          <a:prstGeom prst="rect">
            <a:avLst/>
          </a:prstGeom>
        </p:spPr>
        <p:txBody>
          <a:bodyPr/>
          <a:p>
            <a:pPr>
              <a:lnSpc>
                <a:spcPct val="100000"/>
              </a:lnSpc>
              <a:buSzPct val="80000"/>
              <a:buFont typeface="Times New Roman"/>
              <a:buChar char="˃"/>
            </a:pPr>
            <a:r>
              <a:rPr lang="nb-NO" sz="2400">
                <a:solidFill>
                  <a:srgbClr val="000000"/>
                </a:solidFill>
                <a:latin typeface="Arial"/>
              </a:rPr>
              <a:t>Zoom in on Australia with ggplot() using data from data set world. Hint: use region=="Australia"</a:t>
            </a:r>
            <a:endParaRPr/>
          </a:p>
        </p:txBody>
      </p:sp>
      <p:sp>
        <p:nvSpPr>
          <p:cNvPr id="162" name="CustomShape 3"/>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4.9</a:t>
            </a:r>
            <a:endParaRPr/>
          </a:p>
        </p:txBody>
      </p:sp>
      <p:sp>
        <p:nvSpPr>
          <p:cNvPr id="163" name="TextShape 4"/>
          <p:cNvSpPr txBox="1"/>
          <p:nvPr/>
        </p:nvSpPr>
        <p:spPr>
          <a:xfrm>
            <a:off x="8028360" y="6309360"/>
            <a:ext cx="863640" cy="287640"/>
          </a:xfrm>
          <a:prstGeom prst="rect">
            <a:avLst/>
          </a:prstGeom>
        </p:spPr>
        <p:txBody>
          <a:bodyPr/>
          <a:p>
            <a:pPr>
              <a:lnSpc>
                <a:spcPct val="100000"/>
              </a:lnSpc>
            </a:pPr>
            <a:fld id="{C6A0CD0A-676D-4588-B71F-AA3E334A1508}" type="slidenum">
              <a:rPr lang="pl-PL" sz="1000">
                <a:solidFill>
                  <a:srgbClr val="000000"/>
                </a:solidFill>
                <a:latin typeface="Arial"/>
              </a:rPr>
              <a:t>&lt;numer&gt;</a:t>
            </a:fld>
            <a:r>
              <a:rPr lang="pl-PL" sz="1000">
                <a:solidFill>
                  <a:srgbClr val="000000"/>
                </a:solidFill>
                <a:latin typeface="Arial"/>
              </a:rPr>
              <a:t>/20</a:t>
            </a:r>
            <a:endParaRPr/>
          </a:p>
        </p:txBody>
      </p:sp>
      <p:sp>
        <p:nvSpPr>
          <p:cNvPr id="164"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899640" y="1412640"/>
            <a:ext cx="7200360" cy="1223640"/>
          </a:xfrm>
          <a:prstGeom prst="roundRect">
            <a:avLst>
              <a:gd name="adj" fmla="val 16667"/>
            </a:avLst>
          </a:prstGeom>
          <a:solidFill>
            <a:srgbClr val="d9dff0"/>
          </a:solidFill>
          <a:ln w="9360">
            <a:solidFill>
              <a:srgbClr val="000000"/>
            </a:solidFill>
            <a:round/>
          </a:ln>
        </p:spPr>
      </p:sp>
      <p:sp>
        <p:nvSpPr>
          <p:cNvPr id="166"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Suggestion</a:t>
            </a:r>
            <a:endParaRPr/>
          </a:p>
        </p:txBody>
      </p:sp>
      <p:sp>
        <p:nvSpPr>
          <p:cNvPr id="167" name="TextShape 3"/>
          <p:cNvSpPr txBox="1"/>
          <p:nvPr/>
        </p:nvSpPr>
        <p:spPr>
          <a:xfrm>
            <a:off x="1043640" y="1523880"/>
            <a:ext cx="6696360" cy="5001120"/>
          </a:xfrm>
          <a:prstGeom prst="rect">
            <a:avLst/>
          </a:prstGeom>
        </p:spPr>
        <p:txBody>
          <a:bodyPr/>
          <a:p>
            <a:pPr>
              <a:lnSpc>
                <a:spcPct val="100000"/>
              </a:lnSpc>
              <a:buSzPct val="80000"/>
              <a:buFont typeface="Times New Roman"/>
              <a:buChar char="&gt;"/>
            </a:pPr>
            <a:r>
              <a:rPr lang="nb-NO">
                <a:solidFill>
                  <a:srgbClr val="000000"/>
                </a:solidFill>
                <a:latin typeface="Arial"/>
              </a:rPr>
              <a:t>ind = which(world$region=="Australia")</a:t>
            </a:r>
            <a:endParaRPr/>
          </a:p>
          <a:p>
            <a:pPr>
              <a:lnSpc>
                <a:spcPct val="100000"/>
              </a:lnSpc>
              <a:buSzPct val="80000"/>
              <a:buFont typeface="Times New Roman"/>
              <a:buChar char="˃"/>
            </a:pPr>
            <a:r>
              <a:rPr lang="nb-NO">
                <a:solidFill>
                  <a:srgbClr val="000000"/>
                </a:solidFill>
                <a:latin typeface="Arial"/>
              </a:rPr>
              <a:t>ggplot() + map + xlim(range(world[ind,1])) + ylim(range(world[ind,2]))</a:t>
            </a:r>
            <a:endParaRPr/>
          </a:p>
        </p:txBody>
      </p:sp>
      <p:pic>
        <p:nvPicPr>
          <p:cNvPr id="168" name="Picture 2" descr=""/>
          <p:cNvPicPr/>
          <p:nvPr/>
        </p:nvPicPr>
        <p:blipFill>
          <a:blip r:embed="rId1"/>
          <a:stretch>
            <a:fillRect/>
          </a:stretch>
        </p:blipFill>
        <p:spPr>
          <a:xfrm>
            <a:off x="2339640" y="2853000"/>
            <a:ext cx="4248000" cy="3186000"/>
          </a:xfrm>
          <a:prstGeom prst="rect">
            <a:avLst/>
          </a:prstGeom>
          <a:ln>
            <a:noFill/>
          </a:ln>
        </p:spPr>
      </p:pic>
      <p:sp>
        <p:nvSpPr>
          <p:cNvPr id="169" name="TextShape 4"/>
          <p:cNvSpPr txBox="1"/>
          <p:nvPr/>
        </p:nvSpPr>
        <p:spPr>
          <a:xfrm>
            <a:off x="8244360" y="6309360"/>
            <a:ext cx="647640" cy="287640"/>
          </a:xfrm>
          <a:prstGeom prst="rect">
            <a:avLst/>
          </a:prstGeom>
        </p:spPr>
        <p:txBody>
          <a:bodyPr/>
          <a:p>
            <a:pPr>
              <a:lnSpc>
                <a:spcPct val="100000"/>
              </a:lnSpc>
            </a:pPr>
            <a:fld id="{EF75F57E-0F5B-495B-9ED1-BD05E31E049A}" type="slidenum">
              <a:rPr lang="pl-PL" sz="1000">
                <a:solidFill>
                  <a:srgbClr val="000000"/>
                </a:solidFill>
                <a:latin typeface="Arial"/>
              </a:rPr>
              <a:t>&lt;numer&gt;</a:t>
            </a:fld>
            <a:r>
              <a:rPr lang="pl-PL" sz="1000">
                <a:solidFill>
                  <a:srgbClr val="000000"/>
                </a:solidFill>
                <a:latin typeface="Arial"/>
              </a:rPr>
              <a:t>/20</a:t>
            </a:r>
            <a:endParaRPr/>
          </a:p>
        </p:txBody>
      </p:sp>
      <p:sp>
        <p:nvSpPr>
          <p:cNvPr id="170"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701960" y="2493000"/>
            <a:ext cx="4118040" cy="979200"/>
          </a:xfrm>
          <a:prstGeom prst="roundRect">
            <a:avLst>
              <a:gd name="adj" fmla="val 16667"/>
            </a:avLst>
          </a:prstGeom>
          <a:solidFill>
            <a:srgbClr val="d9dff0"/>
          </a:solidFill>
          <a:ln w="9360">
            <a:solidFill>
              <a:srgbClr val="000000"/>
            </a:solidFill>
            <a:round/>
          </a:ln>
        </p:spPr>
      </p:sp>
      <p:sp>
        <p:nvSpPr>
          <p:cNvPr id="172" name="CustomShape 2"/>
          <p:cNvSpPr/>
          <p:nvPr/>
        </p:nvSpPr>
        <p:spPr>
          <a:xfrm>
            <a:off x="395640" y="2498760"/>
            <a:ext cx="4208040" cy="964440"/>
          </a:xfrm>
          <a:prstGeom prst="roundRect">
            <a:avLst>
              <a:gd name="adj" fmla="val 16667"/>
            </a:avLst>
          </a:prstGeom>
          <a:solidFill>
            <a:srgbClr val="d9dff0"/>
          </a:solidFill>
          <a:ln w="9360">
            <a:solidFill>
              <a:srgbClr val="000000"/>
            </a:solidFill>
            <a:round/>
          </a:ln>
        </p:spPr>
      </p:sp>
      <p:sp>
        <p:nvSpPr>
          <p:cNvPr id="173" name="TextShape 3"/>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map with time series</a:t>
            </a:r>
            <a:endParaRPr/>
          </a:p>
        </p:txBody>
      </p:sp>
      <p:sp>
        <p:nvSpPr>
          <p:cNvPr id="174" name="TextShape 4"/>
          <p:cNvSpPr txBox="1"/>
          <p:nvPr/>
        </p:nvSpPr>
        <p:spPr>
          <a:xfrm>
            <a:off x="2915640" y="1523880"/>
            <a:ext cx="6120360" cy="1832760"/>
          </a:xfrm>
          <a:prstGeom prst="rect">
            <a:avLst/>
          </a:prstGeom>
        </p:spPr>
        <p:txBody>
          <a:bodyPr/>
          <a:p>
            <a:pPr>
              <a:lnSpc>
                <a:spcPct val="100000"/>
              </a:lnSpc>
            </a:pPr>
            <a:r>
              <a:rPr b="1" lang="nb-NO" sz="2000" u="sng">
                <a:solidFill>
                  <a:srgbClr val="000000"/>
                </a:solidFill>
                <a:latin typeface="Arial"/>
              </a:rPr>
              <a:t>Plotting precipitation over the norwegian mainland, both model and observations:</a:t>
            </a:r>
            <a:endParaRPr/>
          </a:p>
        </p:txBody>
      </p:sp>
      <p:sp>
        <p:nvSpPr>
          <p:cNvPr id="175" name="CustomShape 5"/>
          <p:cNvSpPr/>
          <p:nvPr/>
        </p:nvSpPr>
        <p:spPr>
          <a:xfrm>
            <a:off x="539640" y="1655640"/>
            <a:ext cx="2232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4.10</a:t>
            </a:r>
            <a:endParaRPr/>
          </a:p>
        </p:txBody>
      </p:sp>
      <p:sp>
        <p:nvSpPr>
          <p:cNvPr id="176" name="CustomShape 6"/>
          <p:cNvSpPr/>
          <p:nvPr/>
        </p:nvSpPr>
        <p:spPr>
          <a:xfrm>
            <a:off x="395640" y="2493000"/>
            <a:ext cx="4305960" cy="944280"/>
          </a:xfrm>
          <a:prstGeom prst="rect">
            <a:avLst/>
          </a:prstGeom>
          <a:noFill/>
          <a:ln>
            <a:noFill/>
          </a:ln>
        </p:spPr>
        <p:txBody>
          <a:bodyPr/>
          <a:p>
            <a:pPr>
              <a:lnSpc>
                <a:spcPct val="100000"/>
              </a:lnSpc>
            </a:pPr>
            <a:r>
              <a:rPr lang="pl-PL" sz="1400">
                <a:solidFill>
                  <a:srgbClr val="000000"/>
                </a:solidFill>
                <a:latin typeface="Arial"/>
              </a:rPr>
              <a:t>1) qplot(lon, lat, data=all.stats, </a:t>
            </a:r>
            <a:r>
              <a:rPr lang="pl-PL" sz="1400">
                <a:solidFill>
                  <a:srgbClr val="ff0000"/>
                </a:solidFill>
                <a:latin typeface="Arial"/>
              </a:rPr>
              <a:t>colour=obs.mean</a:t>
            </a:r>
            <a:r>
              <a:rPr lang="pl-PL" sz="1400">
                <a:solidFill>
                  <a:srgbClr val="000000"/>
                </a:solidFill>
                <a:latin typeface="Arial"/>
              </a:rPr>
              <a:t>, geom="point", xlab="", ylab="", main="Observed") + scale_colour_gradient(name="precip", limits=c(0,20), low="white", high="green") + map</a:t>
            </a:r>
            <a:endParaRPr/>
          </a:p>
        </p:txBody>
      </p:sp>
      <p:sp>
        <p:nvSpPr>
          <p:cNvPr id="177" name="CustomShape 7"/>
          <p:cNvSpPr/>
          <p:nvPr/>
        </p:nvSpPr>
        <p:spPr>
          <a:xfrm>
            <a:off x="4701960" y="2498760"/>
            <a:ext cx="4176000" cy="944280"/>
          </a:xfrm>
          <a:prstGeom prst="rect">
            <a:avLst/>
          </a:prstGeom>
          <a:noFill/>
          <a:ln>
            <a:noFill/>
          </a:ln>
        </p:spPr>
        <p:txBody>
          <a:bodyPr/>
          <a:p>
            <a:pPr>
              <a:lnSpc>
                <a:spcPct val="100000"/>
              </a:lnSpc>
            </a:pPr>
            <a:r>
              <a:rPr lang="pl-PL" sz="1400">
                <a:solidFill>
                  <a:srgbClr val="000000"/>
                </a:solidFill>
                <a:latin typeface="Arial"/>
              </a:rPr>
              <a:t>2) qplot(lon, lat, data=all.stats, </a:t>
            </a:r>
            <a:r>
              <a:rPr lang="pl-PL" sz="1400">
                <a:solidFill>
                  <a:srgbClr val="ff0000"/>
                </a:solidFill>
                <a:latin typeface="Arial"/>
              </a:rPr>
              <a:t>colour=mod.mean</a:t>
            </a:r>
            <a:r>
              <a:rPr lang="pl-PL" sz="1400">
                <a:solidFill>
                  <a:srgbClr val="000000"/>
                </a:solidFill>
                <a:latin typeface="Arial"/>
              </a:rPr>
              <a:t>, geom="point", xlab="", ylab="", main="Model") + scale_colour_gradient(name="precip", limits=c(0,20), low="white", high="green") + map</a:t>
            </a:r>
            <a:endParaRPr/>
          </a:p>
        </p:txBody>
      </p:sp>
      <p:pic>
        <p:nvPicPr>
          <p:cNvPr id="178" name="Picture 2" descr=""/>
          <p:cNvPicPr/>
          <p:nvPr/>
        </p:nvPicPr>
        <p:blipFill>
          <a:blip r:embed="rId1"/>
          <a:stretch>
            <a:fillRect/>
          </a:stretch>
        </p:blipFill>
        <p:spPr>
          <a:xfrm>
            <a:off x="1207440" y="3573000"/>
            <a:ext cx="3461040" cy="2595600"/>
          </a:xfrm>
          <a:prstGeom prst="rect">
            <a:avLst/>
          </a:prstGeom>
          <a:ln>
            <a:noFill/>
          </a:ln>
        </p:spPr>
      </p:pic>
      <p:pic>
        <p:nvPicPr>
          <p:cNvPr id="179" name="Picture 9" descr=""/>
          <p:cNvPicPr/>
          <p:nvPr/>
        </p:nvPicPr>
        <p:blipFill>
          <a:blip r:embed="rId2"/>
          <a:stretch>
            <a:fillRect/>
          </a:stretch>
        </p:blipFill>
        <p:spPr>
          <a:xfrm>
            <a:off x="4701960" y="3573000"/>
            <a:ext cx="3461040" cy="2595600"/>
          </a:xfrm>
          <a:prstGeom prst="rect">
            <a:avLst/>
          </a:prstGeom>
          <a:ln>
            <a:noFill/>
          </a:ln>
        </p:spPr>
      </p:pic>
      <p:sp>
        <p:nvSpPr>
          <p:cNvPr id="180" name="TextShape 8"/>
          <p:cNvSpPr txBox="1"/>
          <p:nvPr/>
        </p:nvSpPr>
        <p:spPr>
          <a:xfrm>
            <a:off x="8028360" y="6309360"/>
            <a:ext cx="863640" cy="287640"/>
          </a:xfrm>
          <a:prstGeom prst="rect">
            <a:avLst/>
          </a:prstGeom>
        </p:spPr>
        <p:txBody>
          <a:bodyPr/>
          <a:p>
            <a:pPr>
              <a:lnSpc>
                <a:spcPct val="100000"/>
              </a:lnSpc>
            </a:pPr>
            <a:fld id="{2063262A-1304-4839-BF58-5809CB1AB6D2}" type="slidenum">
              <a:rPr lang="pl-PL" sz="1000">
                <a:solidFill>
                  <a:srgbClr val="000000"/>
                </a:solidFill>
                <a:latin typeface="Arial"/>
              </a:rPr>
              <a:t>&lt;numer&gt;</a:t>
            </a:fld>
            <a:r>
              <a:rPr lang="pl-PL" sz="1000">
                <a:solidFill>
                  <a:srgbClr val="000000"/>
                </a:solidFill>
                <a:latin typeface="Arial"/>
              </a:rPr>
              <a:t>/20</a:t>
            </a:r>
            <a:endParaRPr/>
          </a:p>
        </p:txBody>
      </p:sp>
      <p:sp>
        <p:nvSpPr>
          <p:cNvPr id="181" name="CustomShape 9"/>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Assignment</a:t>
            </a:r>
            <a:endParaRPr/>
          </a:p>
        </p:txBody>
      </p:sp>
      <p:sp>
        <p:nvSpPr>
          <p:cNvPr id="183" name="TextShape 2"/>
          <p:cNvSpPr txBox="1"/>
          <p:nvPr/>
        </p:nvSpPr>
        <p:spPr>
          <a:xfrm>
            <a:off x="3132000" y="1628640"/>
            <a:ext cx="5184360" cy="2952000"/>
          </a:xfrm>
          <a:prstGeom prst="rect">
            <a:avLst/>
          </a:prstGeom>
        </p:spPr>
        <p:txBody>
          <a:bodyPr/>
          <a:p>
            <a:pPr>
              <a:lnSpc>
                <a:spcPct val="100000"/>
              </a:lnSpc>
              <a:buSzPct val="80000"/>
              <a:buFont typeface="Times New Roman"/>
              <a:buChar char="&gt;"/>
            </a:pPr>
            <a:r>
              <a:rPr lang="nb-NO" sz="2400">
                <a:solidFill>
                  <a:srgbClr val="000000"/>
                </a:solidFill>
                <a:latin typeface="Arial"/>
              </a:rPr>
              <a:t>Make a spatial map of the difference in precipitation in 3.-quartile (Q3) for observed data and model data. Choose blue color scale.</a:t>
            </a:r>
            <a:endParaRPr/>
          </a:p>
        </p:txBody>
      </p:sp>
      <p:sp>
        <p:nvSpPr>
          <p:cNvPr id="184" name="CustomShape 3"/>
          <p:cNvSpPr/>
          <p:nvPr/>
        </p:nvSpPr>
        <p:spPr>
          <a:xfrm>
            <a:off x="539640" y="1655640"/>
            <a:ext cx="2160000" cy="94428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4.11</a:t>
            </a:r>
            <a:endParaRPr/>
          </a:p>
        </p:txBody>
      </p:sp>
      <p:sp>
        <p:nvSpPr>
          <p:cNvPr id="185" name="TextShape 4"/>
          <p:cNvSpPr txBox="1"/>
          <p:nvPr/>
        </p:nvSpPr>
        <p:spPr>
          <a:xfrm>
            <a:off x="8316360" y="6309360"/>
            <a:ext cx="575640" cy="359640"/>
          </a:xfrm>
          <a:prstGeom prst="rect">
            <a:avLst/>
          </a:prstGeom>
        </p:spPr>
        <p:txBody>
          <a:bodyPr/>
          <a:p>
            <a:pPr>
              <a:lnSpc>
                <a:spcPct val="100000"/>
              </a:lnSpc>
            </a:pPr>
            <a:fld id="{D0C95E48-896B-4967-A389-2A8F3B7410D0}" type="slidenum">
              <a:rPr lang="pl-PL" sz="1000">
                <a:solidFill>
                  <a:srgbClr val="000000"/>
                </a:solidFill>
                <a:latin typeface="Arial"/>
              </a:rPr>
              <a:t>&lt;numer&gt;</a:t>
            </a:fld>
            <a:r>
              <a:rPr lang="pl-PL" sz="1000">
                <a:solidFill>
                  <a:srgbClr val="000000"/>
                </a:solidFill>
                <a:latin typeface="Arial"/>
              </a:rPr>
              <a:t>/20</a:t>
            </a:r>
            <a:endParaRPr/>
          </a:p>
        </p:txBody>
      </p:sp>
      <p:sp>
        <p:nvSpPr>
          <p:cNvPr id="186"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827640" y="1412640"/>
            <a:ext cx="7632360" cy="1367640"/>
          </a:xfrm>
          <a:prstGeom prst="roundRect">
            <a:avLst>
              <a:gd name="adj" fmla="val 16667"/>
            </a:avLst>
          </a:prstGeom>
          <a:solidFill>
            <a:srgbClr val="d9dff0"/>
          </a:solidFill>
          <a:ln w="9360">
            <a:solidFill>
              <a:srgbClr val="000000"/>
            </a:solidFill>
            <a:round/>
          </a:ln>
        </p:spPr>
      </p:sp>
      <p:sp>
        <p:nvSpPr>
          <p:cNvPr id="188"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Suggestion</a:t>
            </a:r>
            <a:endParaRPr/>
          </a:p>
        </p:txBody>
      </p:sp>
      <p:sp>
        <p:nvSpPr>
          <p:cNvPr id="189" name="TextShape 3"/>
          <p:cNvSpPr txBox="1"/>
          <p:nvPr/>
        </p:nvSpPr>
        <p:spPr>
          <a:xfrm>
            <a:off x="1043640" y="1523880"/>
            <a:ext cx="6696360" cy="5001120"/>
          </a:xfrm>
          <a:prstGeom prst="rect">
            <a:avLst/>
          </a:prstGeom>
        </p:spPr>
        <p:txBody>
          <a:bodyPr/>
          <a:p>
            <a:pPr>
              <a:lnSpc>
                <a:spcPct val="100000"/>
              </a:lnSpc>
              <a:buSzPct val="80000"/>
              <a:buFont typeface="Times New Roman"/>
              <a:buChar char="˃"/>
            </a:pPr>
            <a:r>
              <a:rPr lang="nb-NO">
                <a:solidFill>
                  <a:srgbClr val="000000"/>
                </a:solidFill>
                <a:latin typeface="Arial"/>
              </a:rPr>
              <a:t>qplot(lon, lat, data=all.stats, </a:t>
            </a:r>
            <a:r>
              <a:rPr lang="nb-NO">
                <a:solidFill>
                  <a:srgbClr val="ff0000"/>
                </a:solidFill>
                <a:latin typeface="Arial"/>
              </a:rPr>
              <a:t>colour=abs(obs.Q3-mod.Q3), </a:t>
            </a:r>
            <a:r>
              <a:rPr lang="nb-NO">
                <a:solidFill>
                  <a:srgbClr val="000000"/>
                </a:solidFill>
                <a:latin typeface="Arial"/>
              </a:rPr>
              <a:t>geom="point", xlab="", ylab="", main="Difference precipitation") + scale_colour_gradient(name="precip", </a:t>
            </a:r>
            <a:r>
              <a:rPr lang="nb-NO">
                <a:solidFill>
                  <a:srgbClr val="ff0000"/>
                </a:solidFill>
                <a:latin typeface="Arial"/>
              </a:rPr>
              <a:t>limits=c(0,11), </a:t>
            </a:r>
            <a:r>
              <a:rPr lang="nb-NO">
                <a:solidFill>
                  <a:srgbClr val="000000"/>
                </a:solidFill>
                <a:latin typeface="Arial"/>
              </a:rPr>
              <a:t>low="white", high="blue") + map</a:t>
            </a:r>
            <a:endParaRPr/>
          </a:p>
        </p:txBody>
      </p:sp>
      <p:sp>
        <p:nvSpPr>
          <p:cNvPr id="190" name="TextShape 4"/>
          <p:cNvSpPr txBox="1"/>
          <p:nvPr/>
        </p:nvSpPr>
        <p:spPr>
          <a:xfrm>
            <a:off x="8244360" y="6309360"/>
            <a:ext cx="647640" cy="287640"/>
          </a:xfrm>
          <a:prstGeom prst="rect">
            <a:avLst/>
          </a:prstGeom>
        </p:spPr>
        <p:txBody>
          <a:bodyPr/>
          <a:p>
            <a:pPr>
              <a:lnSpc>
                <a:spcPct val="100000"/>
              </a:lnSpc>
            </a:pPr>
            <a:fld id="{9A08D432-0BAC-4F2D-8A35-10A7740EE1A5}" type="slidenum">
              <a:rPr lang="pl-PL" sz="1000">
                <a:solidFill>
                  <a:srgbClr val="000000"/>
                </a:solidFill>
                <a:latin typeface="Arial"/>
              </a:rPr>
              <a:t>&lt;numer&gt;</a:t>
            </a:fld>
            <a:r>
              <a:rPr lang="pl-PL" sz="1000">
                <a:solidFill>
                  <a:srgbClr val="000000"/>
                </a:solidFill>
                <a:latin typeface="Arial"/>
              </a:rPr>
              <a:t>/20</a:t>
            </a:r>
            <a:endParaRPr/>
          </a:p>
        </p:txBody>
      </p:sp>
      <p:sp>
        <p:nvSpPr>
          <p:cNvPr id="191"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pic>
        <p:nvPicPr>
          <p:cNvPr id="192" name="Picture 5" descr=""/>
          <p:cNvPicPr/>
          <p:nvPr/>
        </p:nvPicPr>
        <p:blipFill>
          <a:blip r:embed="rId1"/>
          <a:stretch>
            <a:fillRect/>
          </a:stretch>
        </p:blipFill>
        <p:spPr>
          <a:xfrm>
            <a:off x="2339640" y="3011760"/>
            <a:ext cx="4608000" cy="3456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2843640" y="1917360"/>
            <a:ext cx="5472360" cy="1439280"/>
          </a:xfrm>
          <a:prstGeom prst="roundRect">
            <a:avLst>
              <a:gd name="adj" fmla="val 16667"/>
            </a:avLst>
          </a:prstGeom>
          <a:solidFill>
            <a:srgbClr val="d9dff0"/>
          </a:solidFill>
          <a:ln w="9360">
            <a:solidFill>
              <a:srgbClr val="000000"/>
            </a:solidFill>
            <a:round/>
          </a:ln>
        </p:spPr>
      </p:sp>
      <p:sp>
        <p:nvSpPr>
          <p:cNvPr id="194"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map with time series</a:t>
            </a:r>
            <a:endParaRPr/>
          </a:p>
        </p:txBody>
      </p:sp>
      <p:sp>
        <p:nvSpPr>
          <p:cNvPr id="195" name="TextShape 3"/>
          <p:cNvSpPr txBox="1"/>
          <p:nvPr/>
        </p:nvSpPr>
        <p:spPr>
          <a:xfrm>
            <a:off x="2915640" y="1523880"/>
            <a:ext cx="6120360" cy="1832760"/>
          </a:xfrm>
          <a:prstGeom prst="rect">
            <a:avLst/>
          </a:prstGeom>
        </p:spPr>
        <p:txBody>
          <a:bodyPr/>
          <a:p>
            <a:pPr>
              <a:lnSpc>
                <a:spcPct val="100000"/>
              </a:lnSpc>
            </a:pPr>
            <a:r>
              <a:rPr b="1" lang="nb-NO" sz="2000" u="sng">
                <a:solidFill>
                  <a:srgbClr val="000000"/>
                </a:solidFill>
                <a:latin typeface="Arial"/>
              </a:rPr>
              <a:t>Observations with time series in each grid point:</a:t>
            </a:r>
            <a:endParaRPr/>
          </a:p>
          <a:p>
            <a:pPr>
              <a:lnSpc>
                <a:spcPct val="100000"/>
              </a:lnSpc>
              <a:buSzPct val="80000"/>
              <a:buFont typeface="Times New Roman"/>
              <a:buChar char="&gt;"/>
            </a:pPr>
            <a:r>
              <a:rPr lang="nb-NO" sz="2000">
                <a:solidFill>
                  <a:srgbClr val="000000"/>
                </a:solidFill>
                <a:latin typeface="Arial"/>
              </a:rPr>
              <a:t>qplot(</a:t>
            </a:r>
            <a:r>
              <a:rPr lang="nb-NO" sz="2000">
                <a:solidFill>
                  <a:srgbClr val="ff0000"/>
                </a:solidFill>
                <a:latin typeface="Arial"/>
              </a:rPr>
              <a:t>lon+time_r/5</a:t>
            </a:r>
            <a:r>
              <a:rPr lang="nb-NO" sz="2000">
                <a:solidFill>
                  <a:srgbClr val="000000"/>
                </a:solidFill>
                <a:latin typeface="Arial"/>
              </a:rPr>
              <a:t>, </a:t>
            </a:r>
            <a:r>
              <a:rPr lang="nb-NO" sz="2000">
                <a:solidFill>
                  <a:srgbClr val="ff0000"/>
                </a:solidFill>
                <a:latin typeface="Arial"/>
              </a:rPr>
              <a:t>lat+OBS_r/5</a:t>
            </a:r>
            <a:r>
              <a:rPr lang="nb-NO" sz="2000">
                <a:solidFill>
                  <a:srgbClr val="000000"/>
                </a:solidFill>
                <a:latin typeface="Arial"/>
              </a:rPr>
              <a:t>, data=data.grid.mth.agg, xlab="", ylab="", </a:t>
            </a:r>
            <a:r>
              <a:rPr lang="nb-NO" sz="2000">
                <a:solidFill>
                  <a:srgbClr val="ff0000"/>
                </a:solidFill>
                <a:latin typeface="Arial"/>
              </a:rPr>
              <a:t>group=interaction(lon, lat)</a:t>
            </a:r>
            <a:r>
              <a:rPr lang="nb-NO" sz="2000">
                <a:solidFill>
                  <a:srgbClr val="000000"/>
                </a:solidFill>
                <a:latin typeface="Arial"/>
              </a:rPr>
              <a:t>, size=I(0.5), xlim=c(4.8, 35), ylim=c(57.5, 72)) + map</a:t>
            </a:r>
            <a:endParaRPr/>
          </a:p>
        </p:txBody>
      </p:sp>
      <p:sp>
        <p:nvSpPr>
          <p:cNvPr id="196" name="CustomShape 4"/>
          <p:cNvSpPr/>
          <p:nvPr/>
        </p:nvSpPr>
        <p:spPr>
          <a:xfrm>
            <a:off x="539640" y="1655640"/>
            <a:ext cx="2232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4.12</a:t>
            </a:r>
            <a:endParaRPr/>
          </a:p>
        </p:txBody>
      </p:sp>
      <p:pic>
        <p:nvPicPr>
          <p:cNvPr id="197" name="Picture 2" descr=""/>
          <p:cNvPicPr/>
          <p:nvPr/>
        </p:nvPicPr>
        <p:blipFill>
          <a:blip r:embed="rId1"/>
          <a:stretch>
            <a:fillRect/>
          </a:stretch>
        </p:blipFill>
        <p:spPr>
          <a:xfrm>
            <a:off x="2643480" y="3501000"/>
            <a:ext cx="4161240" cy="3120840"/>
          </a:xfrm>
          <a:prstGeom prst="rect">
            <a:avLst/>
          </a:prstGeom>
          <a:ln>
            <a:noFill/>
          </a:ln>
        </p:spPr>
      </p:pic>
      <p:sp>
        <p:nvSpPr>
          <p:cNvPr id="198" name="TextShape 5"/>
          <p:cNvSpPr txBox="1"/>
          <p:nvPr/>
        </p:nvSpPr>
        <p:spPr>
          <a:xfrm>
            <a:off x="8208360" y="6309360"/>
            <a:ext cx="683640" cy="215640"/>
          </a:xfrm>
          <a:prstGeom prst="rect">
            <a:avLst/>
          </a:prstGeom>
        </p:spPr>
        <p:txBody>
          <a:bodyPr/>
          <a:p>
            <a:pPr>
              <a:lnSpc>
                <a:spcPct val="100000"/>
              </a:lnSpc>
            </a:pPr>
            <a:fld id="{DB34FDD9-8376-4743-8569-00FCC388F1D9}" type="slidenum">
              <a:rPr lang="pl-PL" sz="1000">
                <a:solidFill>
                  <a:srgbClr val="000000"/>
                </a:solidFill>
                <a:latin typeface="Arial"/>
              </a:rPr>
              <a:t>&lt;numer&gt;</a:t>
            </a:fld>
            <a:r>
              <a:rPr lang="pl-PL" sz="1000">
                <a:solidFill>
                  <a:srgbClr val="000000"/>
                </a:solidFill>
                <a:latin typeface="Arial"/>
              </a:rPr>
              <a:t>/20</a:t>
            </a:r>
            <a:endParaRPr/>
          </a:p>
        </p:txBody>
      </p:sp>
      <p:sp>
        <p:nvSpPr>
          <p:cNvPr id="199" name="CustomShape 6"/>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map with time series</a:t>
            </a:r>
            <a:endParaRPr/>
          </a:p>
        </p:txBody>
      </p:sp>
      <p:sp>
        <p:nvSpPr>
          <p:cNvPr id="201" name="TextShape 2"/>
          <p:cNvSpPr txBox="1"/>
          <p:nvPr/>
        </p:nvSpPr>
        <p:spPr>
          <a:xfrm>
            <a:off x="3420000" y="1484640"/>
            <a:ext cx="5904360" cy="1832760"/>
          </a:xfrm>
          <a:prstGeom prst="rect">
            <a:avLst/>
          </a:prstGeom>
        </p:spPr>
        <p:txBody>
          <a:bodyPr/>
          <a:p>
            <a:pPr>
              <a:lnSpc>
                <a:spcPct val="100000"/>
              </a:lnSpc>
            </a:pPr>
            <a:r>
              <a:rPr b="1" lang="nb-NO" sz="2400" u="sng">
                <a:solidFill>
                  <a:srgbClr val="000000"/>
                </a:solidFill>
                <a:latin typeface="Arial"/>
              </a:rPr>
              <a:t>Split Norway in two:</a:t>
            </a:r>
            <a:endParaRPr/>
          </a:p>
          <a:p>
            <a:pPr>
              <a:lnSpc>
                <a:spcPct val="100000"/>
              </a:lnSpc>
              <a:buSzPct val="80000"/>
              <a:buFont typeface="Times New Roman"/>
              <a:buChar char="˃"/>
            </a:pPr>
            <a:r>
              <a:rPr lang="nb-NO" sz="2000">
                <a:solidFill>
                  <a:srgbClr val="000000"/>
                </a:solidFill>
                <a:latin typeface="Arial"/>
              </a:rPr>
              <a:t>Adjust xlim and ylim. </a:t>
            </a:r>
            <a:endParaRPr/>
          </a:p>
        </p:txBody>
      </p:sp>
      <p:sp>
        <p:nvSpPr>
          <p:cNvPr id="202" name="CustomShape 3"/>
          <p:cNvSpPr/>
          <p:nvPr/>
        </p:nvSpPr>
        <p:spPr>
          <a:xfrm>
            <a:off x="539640" y="1655640"/>
            <a:ext cx="2232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4.13</a:t>
            </a:r>
            <a:endParaRPr/>
          </a:p>
        </p:txBody>
      </p:sp>
      <p:pic>
        <p:nvPicPr>
          <p:cNvPr id="203" name="Picture 8" descr=""/>
          <p:cNvPicPr/>
          <p:nvPr/>
        </p:nvPicPr>
        <p:blipFill>
          <a:blip r:embed="rId1"/>
          <a:stretch>
            <a:fillRect/>
          </a:stretch>
        </p:blipFill>
        <p:spPr>
          <a:xfrm>
            <a:off x="757080" y="2779200"/>
            <a:ext cx="3688200" cy="3319200"/>
          </a:xfrm>
          <a:prstGeom prst="rect">
            <a:avLst/>
          </a:prstGeom>
          <a:ln>
            <a:noFill/>
          </a:ln>
        </p:spPr>
      </p:pic>
      <p:pic>
        <p:nvPicPr>
          <p:cNvPr id="204" name="Picture 9" descr=""/>
          <p:cNvPicPr/>
          <p:nvPr/>
        </p:nvPicPr>
        <p:blipFill>
          <a:blip r:embed="rId2"/>
          <a:stretch>
            <a:fillRect/>
          </a:stretch>
        </p:blipFill>
        <p:spPr>
          <a:xfrm>
            <a:off x="4624200" y="2779200"/>
            <a:ext cx="3686040" cy="3317400"/>
          </a:xfrm>
          <a:prstGeom prst="rect">
            <a:avLst/>
          </a:prstGeom>
          <a:ln>
            <a:noFill/>
          </a:ln>
        </p:spPr>
      </p:pic>
      <p:sp>
        <p:nvSpPr>
          <p:cNvPr id="205" name="TextShape 4"/>
          <p:cNvSpPr txBox="1"/>
          <p:nvPr/>
        </p:nvSpPr>
        <p:spPr>
          <a:xfrm>
            <a:off x="8100360" y="6309360"/>
            <a:ext cx="791640" cy="287640"/>
          </a:xfrm>
          <a:prstGeom prst="rect">
            <a:avLst/>
          </a:prstGeom>
        </p:spPr>
        <p:txBody>
          <a:bodyPr/>
          <a:p>
            <a:pPr>
              <a:lnSpc>
                <a:spcPct val="100000"/>
              </a:lnSpc>
            </a:pPr>
            <a:fld id="{720B593D-5C35-411B-BCC4-2A3C38A77456}" type="slidenum">
              <a:rPr lang="pl-PL" sz="1000">
                <a:solidFill>
                  <a:srgbClr val="000000"/>
                </a:solidFill>
                <a:latin typeface="Arial"/>
              </a:rPr>
              <a:t>&lt;numer&gt;</a:t>
            </a:fld>
            <a:r>
              <a:rPr lang="pl-PL" sz="1000">
                <a:solidFill>
                  <a:srgbClr val="000000"/>
                </a:solidFill>
                <a:latin typeface="Arial"/>
              </a:rPr>
              <a:t>/20</a:t>
            </a:r>
            <a:endParaRPr/>
          </a:p>
        </p:txBody>
      </p:sp>
      <p:sp>
        <p:nvSpPr>
          <p:cNvPr id="206"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Assignment</a:t>
            </a:r>
            <a:endParaRPr/>
          </a:p>
        </p:txBody>
      </p:sp>
      <p:sp>
        <p:nvSpPr>
          <p:cNvPr id="208" name="TextShape 2"/>
          <p:cNvSpPr txBox="1"/>
          <p:nvPr/>
        </p:nvSpPr>
        <p:spPr>
          <a:xfrm>
            <a:off x="3132000" y="1628640"/>
            <a:ext cx="5184360" cy="2952000"/>
          </a:xfrm>
          <a:prstGeom prst="rect">
            <a:avLst/>
          </a:prstGeom>
        </p:spPr>
        <p:txBody>
          <a:bodyPr/>
          <a:p>
            <a:pPr>
              <a:lnSpc>
                <a:spcPct val="100000"/>
              </a:lnSpc>
              <a:buSzPct val="80000"/>
              <a:buFont typeface="Times New Roman"/>
              <a:buChar char="&gt;"/>
            </a:pPr>
            <a:r>
              <a:rPr lang="nb-NO" sz="2400">
                <a:solidFill>
                  <a:srgbClr val="000000"/>
                </a:solidFill>
                <a:latin typeface="Arial"/>
              </a:rPr>
              <a:t>Make a spatial map with seasonal time series of the observations, and split the map in two. Hint: use month_r</a:t>
            </a:r>
            <a:endParaRPr/>
          </a:p>
        </p:txBody>
      </p:sp>
      <p:sp>
        <p:nvSpPr>
          <p:cNvPr id="209" name="CustomShape 3"/>
          <p:cNvSpPr/>
          <p:nvPr/>
        </p:nvSpPr>
        <p:spPr>
          <a:xfrm>
            <a:off x="539640" y="1655640"/>
            <a:ext cx="2304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4.14</a:t>
            </a:r>
            <a:endParaRPr/>
          </a:p>
        </p:txBody>
      </p:sp>
      <p:sp>
        <p:nvSpPr>
          <p:cNvPr id="210" name="TextShape 4"/>
          <p:cNvSpPr txBox="1"/>
          <p:nvPr/>
        </p:nvSpPr>
        <p:spPr>
          <a:xfrm>
            <a:off x="8172360" y="6309360"/>
            <a:ext cx="719640" cy="287640"/>
          </a:xfrm>
          <a:prstGeom prst="rect">
            <a:avLst/>
          </a:prstGeom>
        </p:spPr>
        <p:txBody>
          <a:bodyPr/>
          <a:p>
            <a:pPr>
              <a:lnSpc>
                <a:spcPct val="100000"/>
              </a:lnSpc>
            </a:pPr>
            <a:fld id="{747EE11D-0FF2-4A6F-8597-9E29B63124F4}" type="slidenum">
              <a:rPr lang="pl-PL" sz="1000">
                <a:solidFill>
                  <a:srgbClr val="000000"/>
                </a:solidFill>
                <a:latin typeface="Arial"/>
              </a:rPr>
              <a:t>&lt;numer&gt;</a:t>
            </a:fld>
            <a:r>
              <a:rPr lang="pl-PL" sz="1000">
                <a:solidFill>
                  <a:srgbClr val="000000"/>
                </a:solidFill>
                <a:latin typeface="Arial"/>
              </a:rPr>
              <a:t>/20</a:t>
            </a:r>
            <a:endParaRPr/>
          </a:p>
        </p:txBody>
      </p:sp>
      <p:sp>
        <p:nvSpPr>
          <p:cNvPr id="211"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752720" y="1484640"/>
            <a:ext cx="3528000" cy="1079640"/>
          </a:xfrm>
          <a:prstGeom prst="roundRect">
            <a:avLst>
              <a:gd name="adj" fmla="val 16667"/>
            </a:avLst>
          </a:prstGeom>
          <a:solidFill>
            <a:srgbClr val="d9dff0"/>
          </a:solidFill>
          <a:ln w="9360">
            <a:solidFill>
              <a:srgbClr val="000000"/>
            </a:solidFill>
            <a:round/>
          </a:ln>
        </p:spPr>
      </p:sp>
      <p:sp>
        <p:nvSpPr>
          <p:cNvPr id="213" name="CustomShape 2"/>
          <p:cNvSpPr/>
          <p:nvPr/>
        </p:nvSpPr>
        <p:spPr>
          <a:xfrm>
            <a:off x="971640" y="1484640"/>
            <a:ext cx="3463920" cy="1079640"/>
          </a:xfrm>
          <a:prstGeom prst="roundRect">
            <a:avLst>
              <a:gd name="adj" fmla="val 16667"/>
            </a:avLst>
          </a:prstGeom>
          <a:solidFill>
            <a:srgbClr val="d9dff0"/>
          </a:solidFill>
          <a:ln w="9360">
            <a:solidFill>
              <a:srgbClr val="000000"/>
            </a:solidFill>
            <a:round/>
          </a:ln>
        </p:spPr>
      </p:sp>
      <p:sp>
        <p:nvSpPr>
          <p:cNvPr id="214" name="TextShape 3"/>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Suggestion</a:t>
            </a:r>
            <a:endParaRPr/>
          </a:p>
        </p:txBody>
      </p:sp>
      <p:sp>
        <p:nvSpPr>
          <p:cNvPr id="215" name="TextShape 4"/>
          <p:cNvSpPr txBox="1"/>
          <p:nvPr/>
        </p:nvSpPr>
        <p:spPr>
          <a:xfrm>
            <a:off x="1043640" y="1523880"/>
            <a:ext cx="3528000" cy="1184400"/>
          </a:xfrm>
          <a:prstGeom prst="rect">
            <a:avLst/>
          </a:prstGeom>
        </p:spPr>
        <p:txBody>
          <a:bodyPr/>
          <a:p>
            <a:pPr>
              <a:lnSpc>
                <a:spcPct val="100000"/>
              </a:lnSpc>
            </a:pPr>
            <a:r>
              <a:rPr lang="nb-NO" sz="1400">
                <a:solidFill>
                  <a:srgbClr val="000000"/>
                </a:solidFill>
                <a:latin typeface="Arial"/>
              </a:rPr>
              <a:t>1) qplot(lon+</a:t>
            </a:r>
            <a:r>
              <a:rPr lang="nb-NO" sz="1400">
                <a:solidFill>
                  <a:srgbClr val="ff0000"/>
                </a:solidFill>
                <a:latin typeface="Arial"/>
              </a:rPr>
              <a:t>month_r/2.5</a:t>
            </a:r>
            <a:r>
              <a:rPr lang="nb-NO" sz="1400">
                <a:solidFill>
                  <a:srgbClr val="000000"/>
                </a:solidFill>
                <a:latin typeface="Arial"/>
              </a:rPr>
              <a:t>, lat+OBS_r/2.5, data=data.grid.mth.agg, xlab="", ylab="", group=interaction(lon, lat), size=I(0.5), xlim=c(4.5, 15), ylim=c(57.5, 66)) + map</a:t>
            </a:r>
            <a:endParaRPr/>
          </a:p>
        </p:txBody>
      </p:sp>
      <p:sp>
        <p:nvSpPr>
          <p:cNvPr id="216" name="CustomShape 5"/>
          <p:cNvSpPr/>
          <p:nvPr/>
        </p:nvSpPr>
        <p:spPr>
          <a:xfrm>
            <a:off x="4860000" y="1484640"/>
            <a:ext cx="3420720" cy="1184400"/>
          </a:xfrm>
          <a:prstGeom prst="rect">
            <a:avLst/>
          </a:prstGeom>
          <a:noFill/>
          <a:ln>
            <a:noFill/>
          </a:ln>
        </p:spPr>
        <p:txBody>
          <a:bodyPr/>
          <a:p>
            <a:pPr>
              <a:lnSpc>
                <a:spcPct val="100000"/>
              </a:lnSpc>
            </a:pPr>
            <a:r>
              <a:rPr lang="pl-PL" sz="1400">
                <a:solidFill>
                  <a:srgbClr val="000000"/>
                </a:solidFill>
                <a:latin typeface="Arial"/>
              </a:rPr>
              <a:t>2) qplot(lon+</a:t>
            </a:r>
            <a:r>
              <a:rPr lang="pl-PL" sz="1400">
                <a:solidFill>
                  <a:srgbClr val="ff0000"/>
                </a:solidFill>
                <a:latin typeface="Arial"/>
              </a:rPr>
              <a:t>month_r/2.5</a:t>
            </a:r>
            <a:r>
              <a:rPr lang="pl-PL" sz="1400">
                <a:solidFill>
                  <a:srgbClr val="000000"/>
                </a:solidFill>
                <a:latin typeface="Arial"/>
              </a:rPr>
              <a:t>, lat+OBS_r/2.5, data=data.grid.mth.agg, xlab="", ylab="", group=interaction(lon, lat), size=I(0.5), xlim=c(14.5, 31), ylim=c(66, 71.5)) + map</a:t>
            </a:r>
            <a:endParaRPr/>
          </a:p>
        </p:txBody>
      </p:sp>
      <p:pic>
        <p:nvPicPr>
          <p:cNvPr id="217" name="Picture 4" descr=""/>
          <p:cNvPicPr/>
          <p:nvPr/>
        </p:nvPicPr>
        <p:blipFill>
          <a:blip r:embed="rId1"/>
          <a:stretch>
            <a:fillRect/>
          </a:stretch>
        </p:blipFill>
        <p:spPr>
          <a:xfrm>
            <a:off x="4627080" y="2781000"/>
            <a:ext cx="3679920" cy="3312000"/>
          </a:xfrm>
          <a:prstGeom prst="rect">
            <a:avLst/>
          </a:prstGeom>
          <a:ln>
            <a:noFill/>
          </a:ln>
        </p:spPr>
      </p:pic>
      <p:pic>
        <p:nvPicPr>
          <p:cNvPr id="218" name="Picture 7" descr=""/>
          <p:cNvPicPr/>
          <p:nvPr/>
        </p:nvPicPr>
        <p:blipFill>
          <a:blip r:embed="rId2"/>
          <a:stretch>
            <a:fillRect/>
          </a:stretch>
        </p:blipFill>
        <p:spPr>
          <a:xfrm>
            <a:off x="755640" y="2781000"/>
            <a:ext cx="3679920" cy="3312000"/>
          </a:xfrm>
          <a:prstGeom prst="rect">
            <a:avLst/>
          </a:prstGeom>
          <a:ln>
            <a:noFill/>
          </a:ln>
        </p:spPr>
      </p:pic>
      <p:sp>
        <p:nvSpPr>
          <p:cNvPr id="219" name="TextShape 6"/>
          <p:cNvSpPr txBox="1"/>
          <p:nvPr/>
        </p:nvSpPr>
        <p:spPr>
          <a:xfrm>
            <a:off x="8100360" y="6309360"/>
            <a:ext cx="791640" cy="287640"/>
          </a:xfrm>
          <a:prstGeom prst="rect">
            <a:avLst/>
          </a:prstGeom>
        </p:spPr>
        <p:txBody>
          <a:bodyPr/>
          <a:p>
            <a:pPr>
              <a:lnSpc>
                <a:spcPct val="100000"/>
              </a:lnSpc>
            </a:pPr>
            <a:fld id="{0A39689E-DE3A-41E4-B7D3-9767B6F6E06B}" type="slidenum">
              <a:rPr lang="pl-PL" sz="1000">
                <a:solidFill>
                  <a:srgbClr val="000000"/>
                </a:solidFill>
                <a:latin typeface="Arial"/>
              </a:rPr>
              <a:t>&lt;numer&gt;</a:t>
            </a:fld>
            <a:r>
              <a:rPr lang="pl-PL" sz="1000">
                <a:solidFill>
                  <a:srgbClr val="000000"/>
                </a:solidFill>
                <a:latin typeface="Arial"/>
              </a:rPr>
              <a:t>/20</a:t>
            </a:r>
            <a:endParaRPr/>
          </a:p>
        </p:txBody>
      </p:sp>
      <p:sp>
        <p:nvSpPr>
          <p:cNvPr id="220" name="CustomShape 7"/>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qplot()</a:t>
            </a:r>
            <a:endParaRPr/>
          </a:p>
        </p:txBody>
      </p:sp>
      <p:sp>
        <p:nvSpPr>
          <p:cNvPr id="93" name="TextShape 2"/>
          <p:cNvSpPr txBox="1"/>
          <p:nvPr/>
        </p:nvSpPr>
        <p:spPr>
          <a:xfrm>
            <a:off x="2915640" y="1523880"/>
            <a:ext cx="5832360" cy="4114440"/>
          </a:xfrm>
          <a:prstGeom prst="rect">
            <a:avLst/>
          </a:prstGeom>
        </p:spPr>
        <p:txBody>
          <a:bodyPr/>
          <a:p>
            <a:pPr>
              <a:lnSpc>
                <a:spcPct val="100000"/>
              </a:lnSpc>
              <a:buSzPct val="80000"/>
              <a:buFont typeface="Times New Roman"/>
              <a:buChar char="►"/>
            </a:pPr>
            <a:r>
              <a:rPr lang="nb-NO" sz="2000">
                <a:solidFill>
                  <a:srgbClr val="000000"/>
                </a:solidFill>
                <a:latin typeface="Arial"/>
              </a:rPr>
              <a:t>Using functions in R, one can plot basic geographic information, for instance a shape file containing polygons for areal data.</a:t>
            </a:r>
            <a:endParaRPr/>
          </a:p>
          <a:p>
            <a:pPr>
              <a:lnSpc>
                <a:spcPct val="100000"/>
              </a:lnSpc>
              <a:buSzPct val="80000"/>
              <a:buFont typeface="Times New Roman"/>
              <a:buChar char="►"/>
            </a:pPr>
            <a:r>
              <a:rPr lang="nb-NO" sz="2000">
                <a:solidFill>
                  <a:srgbClr val="000000"/>
                </a:solidFill>
                <a:latin typeface="Arial"/>
              </a:rPr>
              <a:t>Areal data is data which corresponds to geographical extents with polygonal boundaries.</a:t>
            </a:r>
            <a:endParaRPr/>
          </a:p>
          <a:p>
            <a:pPr>
              <a:lnSpc>
                <a:spcPct val="100000"/>
              </a:lnSpc>
            </a:pPr>
            <a:endParaRPr/>
          </a:p>
        </p:txBody>
      </p:sp>
      <p:sp>
        <p:nvSpPr>
          <p:cNvPr id="94" name="CustomShape 3"/>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4.1</a:t>
            </a:r>
            <a:endParaRPr/>
          </a:p>
        </p:txBody>
      </p:sp>
      <p:pic>
        <p:nvPicPr>
          <p:cNvPr id="95" name="Picture 7" descr=""/>
          <p:cNvPicPr/>
          <p:nvPr/>
        </p:nvPicPr>
        <p:blipFill>
          <a:blip r:embed="rId1"/>
          <a:stretch>
            <a:fillRect/>
          </a:stretch>
        </p:blipFill>
        <p:spPr>
          <a:xfrm>
            <a:off x="3204000" y="3728160"/>
            <a:ext cx="3600000" cy="2700000"/>
          </a:xfrm>
          <a:prstGeom prst="rect">
            <a:avLst/>
          </a:prstGeom>
          <a:ln>
            <a:noFill/>
          </a:ln>
        </p:spPr>
      </p:pic>
      <p:sp>
        <p:nvSpPr>
          <p:cNvPr id="96" name="TextShape 4"/>
          <p:cNvSpPr txBox="1"/>
          <p:nvPr/>
        </p:nvSpPr>
        <p:spPr>
          <a:xfrm>
            <a:off x="8208360" y="6309360"/>
            <a:ext cx="683640" cy="287640"/>
          </a:xfrm>
          <a:prstGeom prst="rect">
            <a:avLst/>
          </a:prstGeom>
        </p:spPr>
        <p:txBody>
          <a:bodyPr/>
          <a:p>
            <a:pPr>
              <a:lnSpc>
                <a:spcPct val="100000"/>
              </a:lnSpc>
            </a:pPr>
            <a:fld id="{634E4C26-F508-4011-B57B-8F7D0BC7B2C0}" type="slidenum">
              <a:rPr lang="pl-PL" sz="1000">
                <a:solidFill>
                  <a:srgbClr val="000000"/>
                </a:solidFill>
                <a:latin typeface="Arial"/>
              </a:rPr>
              <a:t>&lt;numer&gt;</a:t>
            </a:fld>
            <a:r>
              <a:rPr lang="pl-PL" sz="1000">
                <a:solidFill>
                  <a:srgbClr val="000000"/>
                </a:solidFill>
                <a:latin typeface="Arial"/>
              </a:rPr>
              <a:t>/20</a:t>
            </a:r>
            <a:endParaRPr/>
          </a:p>
        </p:txBody>
      </p:sp>
      <p:sp>
        <p:nvSpPr>
          <p:cNvPr id="97"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914040" y="5013360"/>
            <a:ext cx="1530000" cy="820440"/>
          </a:xfrm>
          <a:prstGeom prst="rect">
            <a:avLst/>
          </a:prstGeom>
          <a:noFill/>
          <a:ln>
            <a:noFill/>
          </a:ln>
        </p:spPr>
        <p:txBody>
          <a:bodyPr wrap="none" lIns="90000" rIns="90000" tIns="45000" bIns="45000"/>
          <a:p>
            <a:pPr>
              <a:lnSpc>
                <a:spcPct val="100000"/>
              </a:lnSpc>
            </a:pPr>
            <a:r>
              <a:rPr lang="pl-PL" sz="1600">
                <a:solidFill>
                  <a:srgbClr val="ffffff"/>
                </a:solidFill>
                <a:latin typeface="Arial"/>
              </a:rPr>
              <a:t>André Teigland</a:t>
            </a:r>
            <a:endParaRPr/>
          </a:p>
          <a:p>
            <a:pPr>
              <a:lnSpc>
                <a:spcPct val="100000"/>
              </a:lnSpc>
            </a:pPr>
            <a:r>
              <a:rPr lang="pl-PL" sz="1600">
                <a:solidFill>
                  <a:srgbClr val="ffffff"/>
                </a:solidFill>
                <a:latin typeface="Arial"/>
              </a:rPr>
              <a:t>Forskningssjef</a:t>
            </a:r>
            <a:endParaRPr/>
          </a:p>
          <a:p>
            <a:pPr>
              <a:lnSpc>
                <a:spcPct val="100000"/>
              </a:lnSpc>
            </a:pPr>
            <a:r>
              <a:rPr lang="pl-PL" sz="1600">
                <a:solidFill>
                  <a:srgbClr val="ffffff"/>
                </a:solidFill>
                <a:latin typeface="Arial"/>
              </a:rPr>
              <a:t>SAMBA</a:t>
            </a:r>
            <a:endParaRPr/>
          </a:p>
        </p:txBody>
      </p:sp>
      <p:sp>
        <p:nvSpPr>
          <p:cNvPr id="222" name="CustomShape 2"/>
          <p:cNvSpPr/>
          <p:nvPr/>
        </p:nvSpPr>
        <p:spPr>
          <a:xfrm>
            <a:off x="7530840" y="188640"/>
            <a:ext cx="1354680" cy="395280"/>
          </a:xfrm>
          <a:prstGeom prst="rect">
            <a:avLst/>
          </a:prstGeom>
          <a:noFill/>
          <a:ln>
            <a:noFill/>
          </a:ln>
        </p:spPr>
        <p:txBody>
          <a:bodyPr wrap="none" lIns="90000" rIns="90000" tIns="45000" bIns="45000"/>
          <a:p>
            <a:pPr>
              <a:lnSpc>
                <a:spcPct val="100000"/>
              </a:lnSpc>
            </a:pPr>
            <a:r>
              <a:rPr lang="pl-PL" sz="2000">
                <a:solidFill>
                  <a:srgbClr val="000000"/>
                </a:solidFill>
                <a:latin typeface="Arial"/>
              </a:rPr>
              <a:t>www.nr.no</a:t>
            </a:r>
            <a:endParaRPr/>
          </a:p>
        </p:txBody>
      </p:sp>
      <p:sp>
        <p:nvSpPr>
          <p:cNvPr id="223" name="CustomShape 3"/>
          <p:cNvSpPr/>
          <p:nvPr/>
        </p:nvSpPr>
        <p:spPr>
          <a:xfrm>
            <a:off x="607680" y="1917000"/>
            <a:ext cx="5040360" cy="1371600"/>
          </a:xfrm>
          <a:prstGeom prst="rect">
            <a:avLst/>
          </a:prstGeom>
          <a:noFill/>
          <a:ln>
            <a:noFill/>
          </a:ln>
        </p:spPr>
        <p:txBody>
          <a:bodyPr/>
          <a:p>
            <a:pPr>
              <a:lnSpc>
                <a:spcPct val="100000"/>
              </a:lnSpc>
            </a:pPr>
            <a:r>
              <a:rPr b="1" lang="pl-PL" sz="2800">
                <a:solidFill>
                  <a:srgbClr val="000000"/>
                </a:solidFill>
                <a:latin typeface="Arial"/>
              </a:rPr>
              <a:t>Coffee break</a:t>
            </a:r>
            <a:endParaRPr/>
          </a:p>
          <a:p>
            <a:pPr>
              <a:lnSpc>
                <a:spcPct val="100000"/>
              </a:lnSpc>
            </a:pPr>
            <a:endParaRPr/>
          </a:p>
          <a:p>
            <a:pPr>
              <a:lnSpc>
                <a:spcPct val="100000"/>
              </a:lnSpc>
            </a:pPr>
            <a:endParaRPr/>
          </a:p>
        </p:txBody>
      </p:sp>
      <p:pic>
        <p:nvPicPr>
          <p:cNvPr id="224" name="Picture 6" descr=""/>
          <p:cNvPicPr/>
          <p:nvPr/>
        </p:nvPicPr>
        <p:blipFill>
          <a:blip r:embed="rId1"/>
          <a:stretch>
            <a:fillRect/>
          </a:stretch>
        </p:blipFill>
        <p:spPr>
          <a:xfrm>
            <a:off x="3132000" y="2277000"/>
            <a:ext cx="2400480" cy="24004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395640" y="3645000"/>
            <a:ext cx="5364360" cy="2448000"/>
          </a:xfrm>
          <a:prstGeom prst="roundRect">
            <a:avLst>
              <a:gd name="adj" fmla="val 16667"/>
            </a:avLst>
          </a:prstGeom>
          <a:solidFill>
            <a:srgbClr val="d3f9fd"/>
          </a:solidFill>
          <a:ln w="9360">
            <a:solidFill>
              <a:srgbClr val="000000"/>
            </a:solidFill>
            <a:round/>
          </a:ln>
        </p:spPr>
      </p:sp>
      <p:sp>
        <p:nvSpPr>
          <p:cNvPr id="99" name="CustomShape 2"/>
          <p:cNvSpPr/>
          <p:nvPr/>
        </p:nvSpPr>
        <p:spPr>
          <a:xfrm>
            <a:off x="2843640" y="1989000"/>
            <a:ext cx="5832360" cy="1511640"/>
          </a:xfrm>
          <a:prstGeom prst="roundRect">
            <a:avLst>
              <a:gd name="adj" fmla="val 16667"/>
            </a:avLst>
          </a:prstGeom>
          <a:solidFill>
            <a:srgbClr val="d9dff0"/>
          </a:solidFill>
          <a:ln w="9360">
            <a:solidFill>
              <a:srgbClr val="000000"/>
            </a:solidFill>
            <a:round/>
          </a:ln>
        </p:spPr>
      </p:sp>
      <p:sp>
        <p:nvSpPr>
          <p:cNvPr id="100" name="TextShape 3"/>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qplot()</a:t>
            </a:r>
            <a:endParaRPr/>
          </a:p>
        </p:txBody>
      </p:sp>
      <p:sp>
        <p:nvSpPr>
          <p:cNvPr id="101" name="TextShape 4"/>
          <p:cNvSpPr txBox="1"/>
          <p:nvPr/>
        </p:nvSpPr>
        <p:spPr>
          <a:xfrm>
            <a:off x="2915640" y="1523880"/>
            <a:ext cx="5904360" cy="1832760"/>
          </a:xfrm>
          <a:prstGeom prst="rect">
            <a:avLst/>
          </a:prstGeom>
        </p:spPr>
        <p:txBody>
          <a:bodyPr/>
          <a:p>
            <a:pPr>
              <a:lnSpc>
                <a:spcPct val="100000"/>
              </a:lnSpc>
            </a:pPr>
            <a:r>
              <a:rPr b="1" lang="nb-NO" sz="2400" u="sng">
                <a:solidFill>
                  <a:srgbClr val="000000"/>
                </a:solidFill>
                <a:latin typeface="Arial"/>
              </a:rPr>
              <a:t>Taking out one area from world map</a:t>
            </a:r>
            <a:endParaRPr/>
          </a:p>
          <a:p>
            <a:pPr>
              <a:lnSpc>
                <a:spcPct val="100000"/>
              </a:lnSpc>
              <a:buSzPct val="80000"/>
              <a:buFont typeface="Times New Roman"/>
              <a:buChar char="˃"/>
            </a:pPr>
            <a:r>
              <a:rPr lang="nb-NO" sz="2000">
                <a:solidFill>
                  <a:srgbClr val="000000"/>
                </a:solidFill>
                <a:latin typeface="Arial"/>
              </a:rPr>
              <a:t>ind = which(world[,3]==1)</a:t>
            </a:r>
            <a:endParaRPr/>
          </a:p>
          <a:p>
            <a:pPr>
              <a:lnSpc>
                <a:spcPct val="100000"/>
              </a:lnSpc>
              <a:buSzPct val="80000"/>
              <a:buFont typeface="Times New Roman"/>
              <a:buChar char="&gt;"/>
            </a:pPr>
            <a:r>
              <a:rPr lang="nb-NO" sz="2000">
                <a:solidFill>
                  <a:srgbClr val="000000"/>
                </a:solidFill>
                <a:latin typeface="Arial"/>
              </a:rPr>
              <a:t>qplot(long,lat,data=world[ind,],geom="path",  group=group) + xlim(range(world[,1])) + ylim(range(world[,2]))</a:t>
            </a:r>
            <a:endParaRPr/>
          </a:p>
        </p:txBody>
      </p:sp>
      <p:sp>
        <p:nvSpPr>
          <p:cNvPr id="102"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
        <p:nvSpPr>
          <p:cNvPr id="103" name="CustomShape 6"/>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4.2</a:t>
            </a:r>
            <a:endParaRPr/>
          </a:p>
        </p:txBody>
      </p:sp>
      <p:pic>
        <p:nvPicPr>
          <p:cNvPr id="104" name="Picture 9" descr=""/>
          <p:cNvPicPr/>
          <p:nvPr/>
        </p:nvPicPr>
        <p:blipFill>
          <a:blip r:embed="rId1"/>
          <a:stretch>
            <a:fillRect/>
          </a:stretch>
        </p:blipFill>
        <p:spPr>
          <a:xfrm>
            <a:off x="5881320" y="3771360"/>
            <a:ext cx="2976120" cy="2232000"/>
          </a:xfrm>
          <a:prstGeom prst="rect">
            <a:avLst/>
          </a:prstGeom>
          <a:ln>
            <a:noFill/>
          </a:ln>
        </p:spPr>
      </p:pic>
      <p:sp>
        <p:nvSpPr>
          <p:cNvPr id="105" name="CustomShape 7"/>
          <p:cNvSpPr/>
          <p:nvPr/>
        </p:nvSpPr>
        <p:spPr>
          <a:xfrm>
            <a:off x="539640" y="3719880"/>
            <a:ext cx="5688360" cy="2280600"/>
          </a:xfrm>
          <a:prstGeom prst="rect">
            <a:avLst/>
          </a:prstGeom>
          <a:noFill/>
          <a:ln>
            <a:noFill/>
          </a:ln>
        </p:spPr>
        <p:txBody>
          <a:bodyPr lIns="90000" rIns="90000" tIns="45000" bIns="45000"/>
          <a:p>
            <a:pPr>
              <a:lnSpc>
                <a:spcPct val="100000"/>
              </a:lnSpc>
            </a:pPr>
            <a:r>
              <a:rPr lang="pl-PL" sz="1600">
                <a:solidFill>
                  <a:srgbClr val="000000"/>
                </a:solidFill>
                <a:latin typeface="Arial"/>
              </a:rPr>
              <a:t>Example: world data set</a:t>
            </a:r>
            <a:endParaRPr/>
          </a:p>
          <a:p>
            <a:pPr>
              <a:lnSpc>
                <a:spcPct val="100000"/>
              </a:lnSpc>
            </a:pPr>
            <a:r>
              <a:rPr lang="pl-PL" sz="1600">
                <a:solidFill>
                  <a:srgbClr val="000000"/>
                </a:solidFill>
                <a:latin typeface="Arial"/>
              </a:rPr>
              <a:t>          </a:t>
            </a:r>
            <a:endParaRPr/>
          </a:p>
          <a:p>
            <a:pPr>
              <a:lnSpc>
                <a:spcPct val="100000"/>
              </a:lnSpc>
            </a:pPr>
            <a:r>
              <a:rPr lang="pl-PL" sz="1600">
                <a:solidFill>
                  <a:srgbClr val="000000"/>
                </a:solidFill>
                <a:latin typeface="Arial"/>
              </a:rPr>
              <a:t>          </a:t>
            </a:r>
            <a:r>
              <a:rPr lang="pl-PL" sz="1600">
                <a:solidFill>
                  <a:srgbClr val="000000"/>
                </a:solidFill>
                <a:latin typeface="Arial"/>
              </a:rPr>
              <a:t>long            lat      group order  region    subregion</a:t>
            </a:r>
            <a:endParaRPr/>
          </a:p>
          <a:p>
            <a:pPr>
              <a:lnSpc>
                <a:spcPct val="100000"/>
              </a:lnSpc>
            </a:pPr>
            <a:r>
              <a:rPr lang="pl-PL" sz="1600">
                <a:solidFill>
                  <a:srgbClr val="000000"/>
                </a:solidFill>
                <a:latin typeface="Arial"/>
              </a:rPr>
              <a:t>1   -133.3664   58.42416     1     1     Canada      &lt;NA&gt;</a:t>
            </a:r>
            <a:endParaRPr/>
          </a:p>
          <a:p>
            <a:pPr>
              <a:lnSpc>
                <a:spcPct val="100000"/>
              </a:lnSpc>
            </a:pPr>
            <a:r>
              <a:rPr lang="pl-PL" sz="1600">
                <a:solidFill>
                  <a:srgbClr val="000000"/>
                </a:solidFill>
                <a:latin typeface="Arial"/>
              </a:rPr>
              <a:t>2   -132.2681   57.16308     1     2     Canada      &lt;NA&gt;</a:t>
            </a:r>
            <a:endParaRPr/>
          </a:p>
          <a:p>
            <a:pPr>
              <a:lnSpc>
                <a:spcPct val="100000"/>
              </a:lnSpc>
            </a:pPr>
            <a:r>
              <a:rPr lang="pl-PL" sz="1600">
                <a:solidFill>
                  <a:srgbClr val="000000"/>
                </a:solidFill>
                <a:latin typeface="Arial"/>
              </a:rPr>
              <a:t>3   -132.0498   56.98610     1     3     Canada      &lt;NA&gt;</a:t>
            </a:r>
            <a:endParaRPr/>
          </a:p>
          <a:p>
            <a:pPr>
              <a:lnSpc>
                <a:spcPct val="100000"/>
              </a:lnSpc>
            </a:pPr>
            <a:r>
              <a:rPr lang="pl-PL" sz="1600">
                <a:solidFill>
                  <a:srgbClr val="000000"/>
                </a:solidFill>
                <a:latin typeface="Arial"/>
              </a:rPr>
              <a:t>4   -131.8797   56.74001     1     4     Canada      &lt;NA&gt;</a:t>
            </a:r>
            <a:endParaRPr/>
          </a:p>
          <a:p>
            <a:pPr>
              <a:lnSpc>
                <a:spcPct val="100000"/>
              </a:lnSpc>
            </a:pPr>
            <a:r>
              <a:rPr lang="pl-PL" sz="1600">
                <a:solidFill>
                  <a:srgbClr val="000000"/>
                </a:solidFill>
                <a:latin typeface="Arial"/>
              </a:rPr>
              <a:t>5   -130.2492   56.09945     1     5     Canada      &lt;NA&gt;</a:t>
            </a:r>
            <a:endParaRPr/>
          </a:p>
          <a:p>
            <a:pPr>
              <a:lnSpc>
                <a:spcPct val="100000"/>
              </a:lnSpc>
            </a:pPr>
            <a:r>
              <a:rPr lang="pl-PL" sz="1600">
                <a:solidFill>
                  <a:srgbClr val="000000"/>
                </a:solidFill>
                <a:latin typeface="Arial"/>
              </a:rPr>
              <a:t>6   -130.0131   55.91169     1     6     Canada      &lt;NA&gt;</a:t>
            </a:r>
            <a:endParaRPr/>
          </a:p>
        </p:txBody>
      </p:sp>
      <p:sp>
        <p:nvSpPr>
          <p:cNvPr id="106" name="TextShape 8"/>
          <p:cNvSpPr txBox="1"/>
          <p:nvPr/>
        </p:nvSpPr>
        <p:spPr>
          <a:xfrm>
            <a:off x="8208360" y="6309360"/>
            <a:ext cx="683640" cy="287640"/>
          </a:xfrm>
          <a:prstGeom prst="rect">
            <a:avLst/>
          </a:prstGeom>
        </p:spPr>
        <p:txBody>
          <a:bodyPr/>
          <a:p>
            <a:pPr>
              <a:lnSpc>
                <a:spcPct val="100000"/>
              </a:lnSpc>
            </a:pPr>
            <a:fld id="{C520E0CB-0748-4CB5-B58B-DF5921EC1659}" type="slidenum">
              <a:rPr lang="pl-PL" sz="1000">
                <a:solidFill>
                  <a:srgbClr val="000000"/>
                </a:solidFill>
                <a:latin typeface="Arial"/>
              </a:rPr>
              <a:t>&lt;numer&gt;</a:t>
            </a:fld>
            <a:r>
              <a:rPr lang="pl-PL" sz="1000">
                <a:solidFill>
                  <a:srgbClr val="000000"/>
                </a:solidFill>
                <a:latin typeface="Arial"/>
              </a:rPr>
              <a:t>/20</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2843640" y="2061000"/>
            <a:ext cx="6120360" cy="935640"/>
          </a:xfrm>
          <a:prstGeom prst="roundRect">
            <a:avLst>
              <a:gd name="adj" fmla="val 16667"/>
            </a:avLst>
          </a:prstGeom>
          <a:solidFill>
            <a:srgbClr val="d9dff0"/>
          </a:solidFill>
          <a:ln w="9360">
            <a:solidFill>
              <a:srgbClr val="000000"/>
            </a:solidFill>
            <a:round/>
          </a:ln>
        </p:spPr>
      </p:sp>
      <p:sp>
        <p:nvSpPr>
          <p:cNvPr id="108"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qplot()</a:t>
            </a:r>
            <a:endParaRPr/>
          </a:p>
        </p:txBody>
      </p:sp>
      <p:sp>
        <p:nvSpPr>
          <p:cNvPr id="109" name="TextShape 3"/>
          <p:cNvSpPr txBox="1"/>
          <p:nvPr/>
        </p:nvSpPr>
        <p:spPr>
          <a:xfrm>
            <a:off x="2915640" y="1523880"/>
            <a:ext cx="5976360" cy="1832760"/>
          </a:xfrm>
          <a:prstGeom prst="rect">
            <a:avLst/>
          </a:prstGeom>
        </p:spPr>
        <p:txBody>
          <a:bodyPr/>
          <a:p>
            <a:pPr>
              <a:lnSpc>
                <a:spcPct val="100000"/>
              </a:lnSpc>
            </a:pPr>
            <a:r>
              <a:rPr b="1" lang="nb-NO" sz="2400" u="sng">
                <a:solidFill>
                  <a:srgbClr val="000000"/>
                </a:solidFill>
                <a:latin typeface="Arial"/>
              </a:rPr>
              <a:t>Plot map with function qplot()</a:t>
            </a:r>
            <a:endParaRPr/>
          </a:p>
          <a:p>
            <a:pPr>
              <a:lnSpc>
                <a:spcPct val="100000"/>
              </a:lnSpc>
              <a:buSzPct val="80000"/>
              <a:buFont typeface="Times New Roman"/>
              <a:buChar char="˃"/>
            </a:pPr>
            <a:r>
              <a:rPr lang="nb-NO" sz="2400">
                <a:solidFill>
                  <a:srgbClr val="000000"/>
                </a:solidFill>
                <a:latin typeface="Arial"/>
              </a:rPr>
              <a:t>qplot(long,lat,data=world,geom=</a:t>
            </a:r>
            <a:r>
              <a:rPr lang="nb-NO" sz="2400">
                <a:solidFill>
                  <a:srgbClr val="ff0000"/>
                </a:solidFill>
                <a:latin typeface="Arial"/>
              </a:rPr>
              <a:t>"point"</a:t>
            </a:r>
            <a:r>
              <a:rPr lang="nb-NO" sz="2400">
                <a:solidFill>
                  <a:srgbClr val="000000"/>
                </a:solidFill>
                <a:latin typeface="Arial"/>
              </a:rPr>
              <a:t>,group=group)</a:t>
            </a:r>
            <a:endParaRPr/>
          </a:p>
        </p:txBody>
      </p:sp>
      <p:sp>
        <p:nvSpPr>
          <p:cNvPr id="110" name="CustomShape 4"/>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4.3</a:t>
            </a:r>
            <a:endParaRPr/>
          </a:p>
        </p:txBody>
      </p:sp>
      <p:pic>
        <p:nvPicPr>
          <p:cNvPr id="111" name="Picture 2" descr=""/>
          <p:cNvPicPr/>
          <p:nvPr/>
        </p:nvPicPr>
        <p:blipFill>
          <a:blip r:embed="rId1"/>
          <a:stretch>
            <a:fillRect/>
          </a:stretch>
        </p:blipFill>
        <p:spPr>
          <a:xfrm>
            <a:off x="2502000" y="3575160"/>
            <a:ext cx="2119680" cy="1589400"/>
          </a:xfrm>
          <a:prstGeom prst="rect">
            <a:avLst/>
          </a:prstGeom>
          <a:ln>
            <a:noFill/>
          </a:ln>
        </p:spPr>
      </p:pic>
      <p:pic>
        <p:nvPicPr>
          <p:cNvPr id="112" name="Picture 3" descr=""/>
          <p:cNvPicPr/>
          <p:nvPr/>
        </p:nvPicPr>
        <p:blipFill>
          <a:blip r:embed="rId2"/>
          <a:stretch>
            <a:fillRect/>
          </a:stretch>
        </p:blipFill>
        <p:spPr>
          <a:xfrm>
            <a:off x="395640" y="3575160"/>
            <a:ext cx="2119680" cy="1589400"/>
          </a:xfrm>
          <a:prstGeom prst="rect">
            <a:avLst/>
          </a:prstGeom>
          <a:ln>
            <a:noFill/>
          </a:ln>
        </p:spPr>
      </p:pic>
      <p:pic>
        <p:nvPicPr>
          <p:cNvPr id="113" name="Picture 6" descr=""/>
          <p:cNvPicPr/>
          <p:nvPr/>
        </p:nvPicPr>
        <p:blipFill>
          <a:blip r:embed="rId3"/>
          <a:stretch>
            <a:fillRect/>
          </a:stretch>
        </p:blipFill>
        <p:spPr>
          <a:xfrm>
            <a:off x="4590720" y="3576960"/>
            <a:ext cx="2116800" cy="1587600"/>
          </a:xfrm>
          <a:prstGeom prst="rect">
            <a:avLst/>
          </a:prstGeom>
          <a:ln>
            <a:noFill/>
          </a:ln>
        </p:spPr>
      </p:pic>
      <p:pic>
        <p:nvPicPr>
          <p:cNvPr id="114" name="Picture 7" descr=""/>
          <p:cNvPicPr/>
          <p:nvPr/>
        </p:nvPicPr>
        <p:blipFill>
          <a:blip r:embed="rId4"/>
          <a:stretch>
            <a:fillRect/>
          </a:stretch>
        </p:blipFill>
        <p:spPr>
          <a:xfrm>
            <a:off x="6660360" y="3576960"/>
            <a:ext cx="2116800" cy="1587600"/>
          </a:xfrm>
          <a:prstGeom prst="rect">
            <a:avLst/>
          </a:prstGeom>
          <a:ln>
            <a:noFill/>
          </a:ln>
        </p:spPr>
      </p:pic>
      <p:sp>
        <p:nvSpPr>
          <p:cNvPr id="115" name="CustomShape 5"/>
          <p:cNvSpPr/>
          <p:nvPr/>
        </p:nvSpPr>
        <p:spPr>
          <a:xfrm>
            <a:off x="905400" y="3297960"/>
            <a:ext cx="1099800" cy="274320"/>
          </a:xfrm>
          <a:prstGeom prst="rect">
            <a:avLst/>
          </a:prstGeom>
          <a:noFill/>
          <a:ln>
            <a:noFill/>
          </a:ln>
        </p:spPr>
        <p:txBody>
          <a:bodyPr/>
          <a:p>
            <a:pPr>
              <a:lnSpc>
                <a:spcPct val="100000"/>
              </a:lnSpc>
            </a:pPr>
            <a:r>
              <a:rPr lang="pl-PL" sz="1200">
                <a:solidFill>
                  <a:srgbClr val="000000"/>
                </a:solidFill>
                <a:latin typeface="Arial"/>
              </a:rPr>
              <a:t>geom=</a:t>
            </a:r>
            <a:r>
              <a:rPr lang="pl-PL" sz="1200">
                <a:solidFill>
                  <a:srgbClr val="ff0000"/>
                </a:solidFill>
                <a:latin typeface="Arial"/>
              </a:rPr>
              <a:t>"point"</a:t>
            </a:r>
            <a:endParaRPr/>
          </a:p>
        </p:txBody>
      </p:sp>
      <p:sp>
        <p:nvSpPr>
          <p:cNvPr id="116" name="CustomShape 6"/>
          <p:cNvSpPr/>
          <p:nvPr/>
        </p:nvSpPr>
        <p:spPr>
          <a:xfrm>
            <a:off x="3132000" y="3297960"/>
            <a:ext cx="1099800" cy="274320"/>
          </a:xfrm>
          <a:prstGeom prst="rect">
            <a:avLst/>
          </a:prstGeom>
          <a:noFill/>
          <a:ln>
            <a:noFill/>
          </a:ln>
        </p:spPr>
        <p:txBody>
          <a:bodyPr/>
          <a:p>
            <a:pPr>
              <a:lnSpc>
                <a:spcPct val="100000"/>
              </a:lnSpc>
            </a:pPr>
            <a:r>
              <a:rPr lang="pl-PL" sz="1200">
                <a:solidFill>
                  <a:srgbClr val="000000"/>
                </a:solidFill>
                <a:latin typeface="Arial"/>
              </a:rPr>
              <a:t>geom=</a:t>
            </a:r>
            <a:r>
              <a:rPr lang="pl-PL" sz="1200">
                <a:solidFill>
                  <a:srgbClr val="ff0000"/>
                </a:solidFill>
                <a:latin typeface="Arial"/>
              </a:rPr>
              <a:t>"path"</a:t>
            </a:r>
            <a:endParaRPr/>
          </a:p>
        </p:txBody>
      </p:sp>
      <p:sp>
        <p:nvSpPr>
          <p:cNvPr id="117" name="CustomShape 7"/>
          <p:cNvSpPr/>
          <p:nvPr/>
        </p:nvSpPr>
        <p:spPr>
          <a:xfrm>
            <a:off x="5099040" y="3312000"/>
            <a:ext cx="1416960" cy="274320"/>
          </a:xfrm>
          <a:prstGeom prst="rect">
            <a:avLst/>
          </a:prstGeom>
          <a:noFill/>
          <a:ln>
            <a:noFill/>
          </a:ln>
        </p:spPr>
        <p:txBody>
          <a:bodyPr/>
          <a:p>
            <a:pPr>
              <a:lnSpc>
                <a:spcPct val="100000"/>
              </a:lnSpc>
            </a:pPr>
            <a:r>
              <a:rPr lang="pl-PL" sz="1200">
                <a:solidFill>
                  <a:srgbClr val="000000"/>
                </a:solidFill>
                <a:latin typeface="Arial"/>
              </a:rPr>
              <a:t>geom=</a:t>
            </a:r>
            <a:r>
              <a:rPr lang="pl-PL" sz="1200">
                <a:solidFill>
                  <a:srgbClr val="ff0000"/>
                </a:solidFill>
                <a:latin typeface="Arial"/>
              </a:rPr>
              <a:t>"polygon"</a:t>
            </a:r>
            <a:endParaRPr/>
          </a:p>
        </p:txBody>
      </p:sp>
      <p:sp>
        <p:nvSpPr>
          <p:cNvPr id="118" name="CustomShape 8"/>
          <p:cNvSpPr/>
          <p:nvPr/>
        </p:nvSpPr>
        <p:spPr>
          <a:xfrm>
            <a:off x="6734520" y="3312000"/>
            <a:ext cx="1968480" cy="274320"/>
          </a:xfrm>
          <a:prstGeom prst="rect">
            <a:avLst/>
          </a:prstGeom>
          <a:noFill/>
          <a:ln>
            <a:noFill/>
          </a:ln>
        </p:spPr>
        <p:txBody>
          <a:bodyPr/>
          <a:p>
            <a:pPr>
              <a:lnSpc>
                <a:spcPct val="100000"/>
              </a:lnSpc>
            </a:pPr>
            <a:r>
              <a:rPr lang="pl-PL" sz="1200">
                <a:solidFill>
                  <a:srgbClr val="000000"/>
                </a:solidFill>
                <a:latin typeface="Arial"/>
              </a:rPr>
              <a:t>geom=</a:t>
            </a:r>
            <a:r>
              <a:rPr lang="pl-PL" sz="1200">
                <a:solidFill>
                  <a:srgbClr val="ff0000"/>
                </a:solidFill>
                <a:latin typeface="Arial"/>
              </a:rPr>
              <a:t>"polygon"</a:t>
            </a:r>
            <a:r>
              <a:rPr lang="pl-PL" sz="1200">
                <a:solidFill>
                  <a:srgbClr val="000000"/>
                </a:solidFill>
                <a:latin typeface="Arial"/>
              </a:rPr>
              <a:t>, fill=lat</a:t>
            </a:r>
            <a:endParaRPr/>
          </a:p>
        </p:txBody>
      </p:sp>
      <p:sp>
        <p:nvSpPr>
          <p:cNvPr id="119" name="TextShape 9"/>
          <p:cNvSpPr txBox="1"/>
          <p:nvPr/>
        </p:nvSpPr>
        <p:spPr>
          <a:xfrm>
            <a:off x="8208360" y="6309360"/>
            <a:ext cx="683640" cy="287640"/>
          </a:xfrm>
          <a:prstGeom prst="rect">
            <a:avLst/>
          </a:prstGeom>
        </p:spPr>
        <p:txBody>
          <a:bodyPr/>
          <a:p>
            <a:pPr>
              <a:lnSpc>
                <a:spcPct val="100000"/>
              </a:lnSpc>
            </a:pPr>
            <a:fld id="{2801E9BC-AB27-432E-9FB2-DB3E83A8B710}" type="slidenum">
              <a:rPr lang="pl-PL" sz="1000">
                <a:solidFill>
                  <a:srgbClr val="000000"/>
                </a:solidFill>
                <a:latin typeface="Arial"/>
              </a:rPr>
              <a:t>&lt;numer&gt;</a:t>
            </a:fld>
            <a:r>
              <a:rPr lang="pl-PL" sz="1000">
                <a:solidFill>
                  <a:srgbClr val="000000"/>
                </a:solidFill>
                <a:latin typeface="Arial"/>
              </a:rPr>
              <a:t>/20</a:t>
            </a:r>
            <a:endParaRPr/>
          </a:p>
        </p:txBody>
      </p:sp>
      <p:sp>
        <p:nvSpPr>
          <p:cNvPr id="120" name="CustomShape 10"/>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2843640" y="1989000"/>
            <a:ext cx="6048360" cy="882360"/>
          </a:xfrm>
          <a:prstGeom prst="roundRect">
            <a:avLst>
              <a:gd name="adj" fmla="val 16667"/>
            </a:avLst>
          </a:prstGeom>
          <a:solidFill>
            <a:srgbClr val="d9dff0"/>
          </a:solidFill>
          <a:ln w="9360">
            <a:solidFill>
              <a:srgbClr val="000000"/>
            </a:solidFill>
            <a:round/>
          </a:ln>
        </p:spPr>
      </p:sp>
      <p:sp>
        <p:nvSpPr>
          <p:cNvPr id="122"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qplot()</a:t>
            </a:r>
            <a:endParaRPr/>
          </a:p>
        </p:txBody>
      </p:sp>
      <p:sp>
        <p:nvSpPr>
          <p:cNvPr id="123" name="TextShape 3"/>
          <p:cNvSpPr txBox="1"/>
          <p:nvPr/>
        </p:nvSpPr>
        <p:spPr>
          <a:xfrm>
            <a:off x="2915640" y="1523880"/>
            <a:ext cx="5976360" cy="1832760"/>
          </a:xfrm>
          <a:prstGeom prst="rect">
            <a:avLst/>
          </a:prstGeom>
        </p:spPr>
        <p:txBody>
          <a:bodyPr/>
          <a:p>
            <a:pPr>
              <a:lnSpc>
                <a:spcPct val="100000"/>
              </a:lnSpc>
            </a:pPr>
            <a:r>
              <a:rPr b="1" lang="nb-NO" sz="2400" u="sng">
                <a:solidFill>
                  <a:srgbClr val="000000"/>
                </a:solidFill>
                <a:latin typeface="Arial"/>
              </a:rPr>
              <a:t>Zoom in on locations in the map:</a:t>
            </a:r>
            <a:endParaRPr/>
          </a:p>
          <a:p>
            <a:pPr>
              <a:lnSpc>
                <a:spcPct val="100000"/>
              </a:lnSpc>
              <a:buSzPct val="80000"/>
              <a:buFont typeface="Times New Roman"/>
              <a:buChar char="˃"/>
            </a:pPr>
            <a:r>
              <a:rPr lang="nb-NO" sz="2000">
                <a:solidFill>
                  <a:srgbClr val="000000"/>
                </a:solidFill>
                <a:latin typeface="Arial"/>
              </a:rPr>
              <a:t>qplot(long, lat, data=world, geom="path", group = group) + </a:t>
            </a:r>
            <a:r>
              <a:rPr lang="nb-NO" sz="2000">
                <a:solidFill>
                  <a:srgbClr val="ff0000"/>
                </a:solidFill>
                <a:latin typeface="Arial"/>
              </a:rPr>
              <a:t>xlim(c(0,35)) + ylim(c(50,75))</a:t>
            </a:r>
            <a:endParaRPr/>
          </a:p>
        </p:txBody>
      </p:sp>
      <p:sp>
        <p:nvSpPr>
          <p:cNvPr id="124" name="CustomShape 4"/>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4.4</a:t>
            </a:r>
            <a:endParaRPr/>
          </a:p>
        </p:txBody>
      </p:sp>
      <p:pic>
        <p:nvPicPr>
          <p:cNvPr id="125" name="Picture 3" descr=""/>
          <p:cNvPicPr/>
          <p:nvPr/>
        </p:nvPicPr>
        <p:blipFill>
          <a:blip r:embed="rId1"/>
          <a:stretch>
            <a:fillRect/>
          </a:stretch>
        </p:blipFill>
        <p:spPr>
          <a:xfrm>
            <a:off x="3132000" y="2997000"/>
            <a:ext cx="3356640" cy="3356640"/>
          </a:xfrm>
          <a:prstGeom prst="rect">
            <a:avLst/>
          </a:prstGeom>
          <a:ln>
            <a:noFill/>
          </a:ln>
        </p:spPr>
      </p:pic>
      <p:sp>
        <p:nvSpPr>
          <p:cNvPr id="126" name="TextShape 5"/>
          <p:cNvSpPr txBox="1"/>
          <p:nvPr/>
        </p:nvSpPr>
        <p:spPr>
          <a:xfrm>
            <a:off x="8388360" y="6309360"/>
            <a:ext cx="503640" cy="287640"/>
          </a:xfrm>
          <a:prstGeom prst="rect">
            <a:avLst/>
          </a:prstGeom>
        </p:spPr>
        <p:txBody>
          <a:bodyPr/>
          <a:p>
            <a:pPr>
              <a:lnSpc>
                <a:spcPct val="100000"/>
              </a:lnSpc>
            </a:pPr>
            <a:fld id="{8083E1B2-2A4F-48E5-8B7F-994FA87FDB23}" type="slidenum">
              <a:rPr lang="pl-PL" sz="1000">
                <a:solidFill>
                  <a:srgbClr val="000000"/>
                </a:solidFill>
                <a:latin typeface="Arial"/>
              </a:rPr>
              <a:t>&lt;numer&gt;</a:t>
            </a:fld>
            <a:r>
              <a:rPr lang="pl-PL" sz="1000">
                <a:solidFill>
                  <a:srgbClr val="000000"/>
                </a:solidFill>
                <a:latin typeface="Arial"/>
              </a:rPr>
              <a:t>/20</a:t>
            </a:r>
            <a:endParaRPr/>
          </a:p>
        </p:txBody>
      </p:sp>
      <p:sp>
        <p:nvSpPr>
          <p:cNvPr id="127" name="CustomShape 6"/>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Assignment</a:t>
            </a:r>
            <a:endParaRPr/>
          </a:p>
        </p:txBody>
      </p:sp>
      <p:sp>
        <p:nvSpPr>
          <p:cNvPr id="129" name="TextShape 2"/>
          <p:cNvSpPr txBox="1"/>
          <p:nvPr/>
        </p:nvSpPr>
        <p:spPr>
          <a:xfrm>
            <a:off x="3132000" y="1628640"/>
            <a:ext cx="5544360" cy="2952000"/>
          </a:xfrm>
          <a:prstGeom prst="rect">
            <a:avLst/>
          </a:prstGeom>
        </p:spPr>
        <p:txBody>
          <a:bodyPr/>
          <a:p>
            <a:pPr>
              <a:lnSpc>
                <a:spcPct val="100000"/>
              </a:lnSpc>
              <a:buSzPct val="80000"/>
              <a:buFont typeface="Times New Roman"/>
              <a:buChar char="&gt;"/>
            </a:pPr>
            <a:r>
              <a:rPr lang="nb-NO" sz="2400">
                <a:solidFill>
                  <a:srgbClr val="000000"/>
                </a:solidFill>
                <a:latin typeface="Arial"/>
              </a:rPr>
              <a:t>Make a map that zooms in on Afrika, and fill the area with red color. The longer north, the darker color. (You can try to change the fill color also for instance to red.      Hint: ?scale_fill_gradient ) </a:t>
            </a:r>
            <a:endParaRPr/>
          </a:p>
        </p:txBody>
      </p:sp>
      <p:sp>
        <p:nvSpPr>
          <p:cNvPr id="130" name="CustomShape 3"/>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4.5</a:t>
            </a:r>
            <a:endParaRPr/>
          </a:p>
        </p:txBody>
      </p:sp>
      <p:sp>
        <p:nvSpPr>
          <p:cNvPr id="131" name="TextShape 4"/>
          <p:cNvSpPr txBox="1"/>
          <p:nvPr/>
        </p:nvSpPr>
        <p:spPr>
          <a:xfrm>
            <a:off x="8172360" y="6309360"/>
            <a:ext cx="719640" cy="287640"/>
          </a:xfrm>
          <a:prstGeom prst="rect">
            <a:avLst/>
          </a:prstGeom>
        </p:spPr>
        <p:txBody>
          <a:bodyPr/>
          <a:p>
            <a:pPr>
              <a:lnSpc>
                <a:spcPct val="100000"/>
              </a:lnSpc>
            </a:pPr>
            <a:fld id="{DCD170AC-1D98-4696-A27E-84014172D702}" type="slidenum">
              <a:rPr lang="pl-PL" sz="1000">
                <a:solidFill>
                  <a:srgbClr val="000000"/>
                </a:solidFill>
                <a:latin typeface="Arial"/>
              </a:rPr>
              <a:t>&lt;numer&gt;</a:t>
            </a:fld>
            <a:r>
              <a:rPr lang="pl-PL" sz="1000">
                <a:solidFill>
                  <a:srgbClr val="000000"/>
                </a:solidFill>
                <a:latin typeface="Arial"/>
              </a:rPr>
              <a:t>/20</a:t>
            </a:r>
            <a:endParaRPr/>
          </a:p>
        </p:txBody>
      </p:sp>
      <p:sp>
        <p:nvSpPr>
          <p:cNvPr id="132"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755640" y="1340640"/>
            <a:ext cx="7920360" cy="1295640"/>
          </a:xfrm>
          <a:prstGeom prst="roundRect">
            <a:avLst>
              <a:gd name="adj" fmla="val 16667"/>
            </a:avLst>
          </a:prstGeom>
          <a:solidFill>
            <a:srgbClr val="d9dff0"/>
          </a:solidFill>
          <a:ln w="9360">
            <a:solidFill>
              <a:srgbClr val="000000"/>
            </a:solidFill>
            <a:round/>
          </a:ln>
        </p:spPr>
      </p:sp>
      <p:sp>
        <p:nvSpPr>
          <p:cNvPr id="134"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Suggestion</a:t>
            </a:r>
            <a:endParaRPr/>
          </a:p>
        </p:txBody>
      </p:sp>
      <p:sp>
        <p:nvSpPr>
          <p:cNvPr id="135" name="TextShape 3"/>
          <p:cNvSpPr txBox="1"/>
          <p:nvPr/>
        </p:nvSpPr>
        <p:spPr>
          <a:xfrm>
            <a:off x="1043640" y="1523880"/>
            <a:ext cx="7344360" cy="5001120"/>
          </a:xfrm>
          <a:prstGeom prst="rect">
            <a:avLst/>
          </a:prstGeom>
        </p:spPr>
        <p:txBody>
          <a:bodyPr/>
          <a:p>
            <a:pPr>
              <a:lnSpc>
                <a:spcPct val="100000"/>
              </a:lnSpc>
              <a:buSzPct val="80000"/>
              <a:buFont typeface="Times New Roman"/>
              <a:buChar char="˃"/>
            </a:pPr>
            <a:r>
              <a:rPr lang="nb-NO">
                <a:solidFill>
                  <a:srgbClr val="000000"/>
                </a:solidFill>
                <a:latin typeface="Arial"/>
              </a:rPr>
              <a:t>qplot(long, lat, data=world, geom="polygon", group = group,</a:t>
            </a:r>
            <a:r>
              <a:rPr lang="nb-NO">
                <a:solidFill>
                  <a:srgbClr val="ff0000"/>
                </a:solidFill>
                <a:latin typeface="Arial"/>
              </a:rPr>
              <a:t>fill=lat</a:t>
            </a:r>
            <a:r>
              <a:rPr lang="nb-NO">
                <a:solidFill>
                  <a:srgbClr val="000000"/>
                </a:solidFill>
                <a:latin typeface="Arial"/>
              </a:rPr>
              <a:t>) + </a:t>
            </a:r>
            <a:r>
              <a:rPr lang="nb-NO">
                <a:solidFill>
                  <a:srgbClr val="ff0000"/>
                </a:solidFill>
                <a:latin typeface="Arial"/>
              </a:rPr>
              <a:t>xlim(c(-30,70)) </a:t>
            </a:r>
            <a:r>
              <a:rPr lang="nb-NO">
                <a:solidFill>
                  <a:srgbClr val="000000"/>
                </a:solidFill>
                <a:latin typeface="Arial"/>
              </a:rPr>
              <a:t>+</a:t>
            </a:r>
            <a:r>
              <a:rPr lang="nb-NO">
                <a:solidFill>
                  <a:srgbClr val="ff0000"/>
                </a:solidFill>
                <a:latin typeface="Arial"/>
              </a:rPr>
              <a:t> ylim(c(-40,50)) </a:t>
            </a:r>
            <a:r>
              <a:rPr lang="nb-NO">
                <a:solidFill>
                  <a:srgbClr val="000000"/>
                </a:solidFill>
                <a:latin typeface="Arial"/>
              </a:rPr>
              <a:t>+ </a:t>
            </a:r>
            <a:r>
              <a:rPr lang="nb-NO">
                <a:solidFill>
                  <a:srgbClr val="ff0000"/>
                </a:solidFill>
                <a:latin typeface="Arial"/>
              </a:rPr>
              <a:t>scale_fill_gradient(low = "white", high = "dark red")</a:t>
            </a:r>
            <a:endParaRPr/>
          </a:p>
        </p:txBody>
      </p:sp>
      <p:pic>
        <p:nvPicPr>
          <p:cNvPr id="136" name="Picture 3" descr=""/>
          <p:cNvPicPr/>
          <p:nvPr/>
        </p:nvPicPr>
        <p:blipFill>
          <a:blip r:embed="rId1"/>
          <a:stretch>
            <a:fillRect/>
          </a:stretch>
        </p:blipFill>
        <p:spPr>
          <a:xfrm>
            <a:off x="2339640" y="2853000"/>
            <a:ext cx="4392000" cy="3294000"/>
          </a:xfrm>
          <a:prstGeom prst="rect">
            <a:avLst/>
          </a:prstGeom>
          <a:ln>
            <a:noFill/>
          </a:ln>
        </p:spPr>
      </p:pic>
      <p:sp>
        <p:nvSpPr>
          <p:cNvPr id="137" name="TextShape 4"/>
          <p:cNvSpPr txBox="1"/>
          <p:nvPr/>
        </p:nvSpPr>
        <p:spPr>
          <a:xfrm>
            <a:off x="8244360" y="6309360"/>
            <a:ext cx="647640" cy="287640"/>
          </a:xfrm>
          <a:prstGeom prst="rect">
            <a:avLst/>
          </a:prstGeom>
        </p:spPr>
        <p:txBody>
          <a:bodyPr/>
          <a:p>
            <a:pPr>
              <a:lnSpc>
                <a:spcPct val="100000"/>
              </a:lnSpc>
            </a:pPr>
            <a:fld id="{F434E4D3-5CC7-4DD1-B191-8336C910C3E8}" type="slidenum">
              <a:rPr lang="pl-PL" sz="1000">
                <a:solidFill>
                  <a:srgbClr val="000000"/>
                </a:solidFill>
                <a:latin typeface="Arial"/>
              </a:rPr>
              <a:t>&lt;numer&gt;</a:t>
            </a:fld>
            <a:r>
              <a:rPr lang="pl-PL" sz="1000">
                <a:solidFill>
                  <a:srgbClr val="000000"/>
                </a:solidFill>
                <a:latin typeface="Arial"/>
              </a:rPr>
              <a:t>/20</a:t>
            </a:r>
            <a:endParaRPr/>
          </a:p>
        </p:txBody>
      </p:sp>
      <p:sp>
        <p:nvSpPr>
          <p:cNvPr id="138" name="CustomShape 5"/>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2843640" y="1989000"/>
            <a:ext cx="5976360" cy="1295640"/>
          </a:xfrm>
          <a:prstGeom prst="roundRect">
            <a:avLst>
              <a:gd name="adj" fmla="val 16667"/>
            </a:avLst>
          </a:prstGeom>
          <a:solidFill>
            <a:srgbClr val="d9dff0"/>
          </a:solidFill>
          <a:ln w="9360">
            <a:solidFill>
              <a:srgbClr val="000000"/>
            </a:solidFill>
            <a:round/>
          </a:ln>
        </p:spPr>
      </p:sp>
      <p:sp>
        <p:nvSpPr>
          <p:cNvPr id="140"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ggplot()</a:t>
            </a:r>
            <a:endParaRPr/>
          </a:p>
        </p:txBody>
      </p:sp>
      <p:sp>
        <p:nvSpPr>
          <p:cNvPr id="141" name="TextShape 3"/>
          <p:cNvSpPr txBox="1"/>
          <p:nvPr/>
        </p:nvSpPr>
        <p:spPr>
          <a:xfrm>
            <a:off x="2915640" y="1523880"/>
            <a:ext cx="5904360" cy="1832760"/>
          </a:xfrm>
          <a:prstGeom prst="rect">
            <a:avLst/>
          </a:prstGeom>
        </p:spPr>
        <p:txBody>
          <a:bodyPr/>
          <a:p>
            <a:pPr>
              <a:lnSpc>
                <a:spcPct val="100000"/>
              </a:lnSpc>
            </a:pPr>
            <a:r>
              <a:rPr b="1" lang="nb-NO" sz="2400" u="sng">
                <a:solidFill>
                  <a:srgbClr val="000000"/>
                </a:solidFill>
                <a:latin typeface="Arial"/>
              </a:rPr>
              <a:t>Plotting map:</a:t>
            </a:r>
            <a:endParaRPr/>
          </a:p>
          <a:p>
            <a:pPr>
              <a:lnSpc>
                <a:spcPct val="100000"/>
              </a:lnSpc>
              <a:buSzPct val="80000"/>
              <a:buFont typeface="Times New Roman"/>
              <a:buChar char="&gt;"/>
            </a:pPr>
            <a:r>
              <a:rPr lang="nb-NO" sz="2000">
                <a:solidFill>
                  <a:srgbClr val="000000"/>
                </a:solidFill>
                <a:latin typeface="Arial"/>
              </a:rPr>
              <a:t>map = geom_path(aes(x=long, y=lat, group = group), data=world)</a:t>
            </a:r>
            <a:endParaRPr/>
          </a:p>
          <a:p>
            <a:pPr>
              <a:lnSpc>
                <a:spcPct val="100000"/>
              </a:lnSpc>
              <a:buSzPct val="80000"/>
              <a:buFont typeface="Times New Roman"/>
              <a:buChar char="˃"/>
            </a:pPr>
            <a:r>
              <a:rPr lang="nb-NO" sz="2000">
                <a:solidFill>
                  <a:srgbClr val="000000"/>
                </a:solidFill>
                <a:latin typeface="Arial"/>
              </a:rPr>
              <a:t>ggplot() + map</a:t>
            </a:r>
            <a:endParaRPr/>
          </a:p>
        </p:txBody>
      </p:sp>
      <p:sp>
        <p:nvSpPr>
          <p:cNvPr id="142" name="CustomShape 4"/>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4.6</a:t>
            </a:r>
            <a:endParaRPr/>
          </a:p>
        </p:txBody>
      </p:sp>
      <p:pic>
        <p:nvPicPr>
          <p:cNvPr id="143" name="Picture 7" descr=""/>
          <p:cNvPicPr/>
          <p:nvPr/>
        </p:nvPicPr>
        <p:blipFill>
          <a:blip r:embed="rId1"/>
          <a:stretch>
            <a:fillRect/>
          </a:stretch>
        </p:blipFill>
        <p:spPr>
          <a:xfrm>
            <a:off x="2691720" y="3467520"/>
            <a:ext cx="4176000" cy="3132000"/>
          </a:xfrm>
          <a:prstGeom prst="rect">
            <a:avLst/>
          </a:prstGeom>
          <a:ln>
            <a:noFill/>
          </a:ln>
        </p:spPr>
      </p:pic>
      <p:sp>
        <p:nvSpPr>
          <p:cNvPr id="144" name="TextShape 5"/>
          <p:cNvSpPr txBox="1"/>
          <p:nvPr/>
        </p:nvSpPr>
        <p:spPr>
          <a:xfrm>
            <a:off x="8100360" y="6309360"/>
            <a:ext cx="791640" cy="287640"/>
          </a:xfrm>
          <a:prstGeom prst="rect">
            <a:avLst/>
          </a:prstGeom>
        </p:spPr>
        <p:txBody>
          <a:bodyPr/>
          <a:p>
            <a:pPr>
              <a:lnSpc>
                <a:spcPct val="100000"/>
              </a:lnSpc>
            </a:pPr>
            <a:fld id="{168DF7F9-B799-44C9-95AD-1FBD27F4090E}" type="slidenum">
              <a:rPr lang="pl-PL" sz="1000">
                <a:solidFill>
                  <a:srgbClr val="000000"/>
                </a:solidFill>
                <a:latin typeface="Arial"/>
              </a:rPr>
              <a:t>&lt;numer&gt;</a:t>
            </a:fld>
            <a:r>
              <a:rPr lang="pl-PL" sz="1000">
                <a:solidFill>
                  <a:srgbClr val="000000"/>
                </a:solidFill>
                <a:latin typeface="Arial"/>
              </a:rPr>
              <a:t>/20</a:t>
            </a:r>
            <a:endParaRPr/>
          </a:p>
        </p:txBody>
      </p:sp>
      <p:sp>
        <p:nvSpPr>
          <p:cNvPr id="145" name="CustomShape 6"/>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2843640" y="1989000"/>
            <a:ext cx="5904360" cy="1151640"/>
          </a:xfrm>
          <a:prstGeom prst="roundRect">
            <a:avLst>
              <a:gd name="adj" fmla="val 16667"/>
            </a:avLst>
          </a:prstGeom>
          <a:solidFill>
            <a:srgbClr val="d9dff0"/>
          </a:solidFill>
          <a:ln w="9360">
            <a:solidFill>
              <a:srgbClr val="000000"/>
            </a:solidFill>
            <a:round/>
          </a:ln>
        </p:spPr>
      </p:sp>
      <p:sp>
        <p:nvSpPr>
          <p:cNvPr id="147" name="TextShape 2"/>
          <p:cNvSpPr txBox="1"/>
          <p:nvPr/>
        </p:nvSpPr>
        <p:spPr>
          <a:xfrm>
            <a:off x="251640" y="260640"/>
            <a:ext cx="8640720" cy="1007640"/>
          </a:xfrm>
          <a:prstGeom prst="rect">
            <a:avLst/>
          </a:prstGeom>
        </p:spPr>
        <p:txBody>
          <a:bodyPr anchor="b"/>
          <a:p>
            <a:pPr algn="ctr">
              <a:lnSpc>
                <a:spcPct val="100000"/>
              </a:lnSpc>
            </a:pPr>
            <a:r>
              <a:rPr b="1" lang="nb-NO" sz="3600">
                <a:solidFill>
                  <a:srgbClr val="000000"/>
                </a:solidFill>
                <a:latin typeface="Arial"/>
              </a:rPr>
              <a:t>Spatial visualization with ggplot()</a:t>
            </a:r>
            <a:endParaRPr/>
          </a:p>
        </p:txBody>
      </p:sp>
      <p:sp>
        <p:nvSpPr>
          <p:cNvPr id="148" name="TextShape 3"/>
          <p:cNvSpPr txBox="1"/>
          <p:nvPr/>
        </p:nvSpPr>
        <p:spPr>
          <a:xfrm>
            <a:off x="2915640" y="1523880"/>
            <a:ext cx="5904360" cy="1832760"/>
          </a:xfrm>
          <a:prstGeom prst="rect">
            <a:avLst/>
          </a:prstGeom>
        </p:spPr>
        <p:txBody>
          <a:bodyPr/>
          <a:p>
            <a:pPr>
              <a:lnSpc>
                <a:spcPct val="100000"/>
              </a:lnSpc>
            </a:pPr>
            <a:r>
              <a:rPr b="1" lang="nb-NO" sz="2400" u="sng">
                <a:solidFill>
                  <a:srgbClr val="000000"/>
                </a:solidFill>
                <a:latin typeface="Arial"/>
              </a:rPr>
              <a:t>Plotting points on a map:</a:t>
            </a:r>
            <a:endParaRPr/>
          </a:p>
          <a:p>
            <a:pPr>
              <a:lnSpc>
                <a:spcPct val="100000"/>
              </a:lnSpc>
              <a:buSzPct val="80000"/>
              <a:buFont typeface="Times New Roman"/>
              <a:buChar char="&gt;"/>
            </a:pPr>
            <a:r>
              <a:rPr lang="nb-NO" sz="2000">
                <a:solidFill>
                  <a:srgbClr val="000000"/>
                </a:solidFill>
                <a:latin typeface="Arial"/>
              </a:rPr>
              <a:t>ggplot() + map + </a:t>
            </a:r>
            <a:r>
              <a:rPr lang="nb-NO" sz="2000">
                <a:solidFill>
                  <a:srgbClr val="ff0000"/>
                </a:solidFill>
                <a:latin typeface="Arial"/>
              </a:rPr>
              <a:t>geom_point(aes(x=lon,y=lat),colour="green", data=norwayGrid)</a:t>
            </a:r>
            <a:endParaRPr/>
          </a:p>
        </p:txBody>
      </p:sp>
      <p:sp>
        <p:nvSpPr>
          <p:cNvPr id="149" name="CustomShape 4"/>
          <p:cNvSpPr/>
          <p:nvPr/>
        </p:nvSpPr>
        <p:spPr>
          <a:xfrm>
            <a:off x="539640" y="1655640"/>
            <a:ext cx="2160000" cy="518400"/>
          </a:xfrm>
          <a:prstGeom prst="rect">
            <a:avLst/>
          </a:prstGeom>
          <a:noFill/>
          <a:ln w="19080">
            <a:solidFill>
              <a:srgbClr val="00b0f0"/>
            </a:solidFill>
            <a:miter/>
          </a:ln>
        </p:spPr>
        <p:txBody>
          <a:bodyPr/>
          <a:p>
            <a:pPr>
              <a:lnSpc>
                <a:spcPct val="100000"/>
              </a:lnSpc>
            </a:pPr>
            <a:r>
              <a:rPr lang="pl-PL" sz="2800">
                <a:solidFill>
                  <a:srgbClr val="000000"/>
                </a:solidFill>
                <a:latin typeface="Arial"/>
              </a:rPr>
              <a:t>Section 4.7</a:t>
            </a:r>
            <a:endParaRPr/>
          </a:p>
        </p:txBody>
      </p:sp>
      <p:pic>
        <p:nvPicPr>
          <p:cNvPr id="150" name="Picture 6" descr=""/>
          <p:cNvPicPr/>
          <p:nvPr/>
        </p:nvPicPr>
        <p:blipFill>
          <a:blip r:embed="rId1"/>
          <a:stretch>
            <a:fillRect/>
          </a:stretch>
        </p:blipFill>
        <p:spPr>
          <a:xfrm>
            <a:off x="2642760" y="3357000"/>
            <a:ext cx="4176000" cy="3132000"/>
          </a:xfrm>
          <a:prstGeom prst="rect">
            <a:avLst/>
          </a:prstGeom>
          <a:ln>
            <a:noFill/>
          </a:ln>
        </p:spPr>
      </p:pic>
      <p:sp>
        <p:nvSpPr>
          <p:cNvPr id="151" name="TextShape 5"/>
          <p:cNvSpPr txBox="1"/>
          <p:nvPr/>
        </p:nvSpPr>
        <p:spPr>
          <a:xfrm>
            <a:off x="8028360" y="6309360"/>
            <a:ext cx="863640" cy="287640"/>
          </a:xfrm>
          <a:prstGeom prst="rect">
            <a:avLst/>
          </a:prstGeom>
        </p:spPr>
        <p:txBody>
          <a:bodyPr/>
          <a:p>
            <a:pPr>
              <a:lnSpc>
                <a:spcPct val="100000"/>
              </a:lnSpc>
            </a:pPr>
            <a:fld id="{94B673FF-9B3E-4788-A9FE-3269C376655D}" type="slidenum">
              <a:rPr lang="pl-PL" sz="1000">
                <a:solidFill>
                  <a:srgbClr val="000000"/>
                </a:solidFill>
                <a:latin typeface="Arial"/>
              </a:rPr>
              <a:t>&lt;numer&gt;</a:t>
            </a:fld>
            <a:r>
              <a:rPr lang="pl-PL" sz="1000">
                <a:solidFill>
                  <a:srgbClr val="000000"/>
                </a:solidFill>
                <a:latin typeface="Arial"/>
              </a:rPr>
              <a:t>/20</a:t>
            </a:r>
            <a:endParaRPr/>
          </a:p>
        </p:txBody>
      </p:sp>
      <p:sp>
        <p:nvSpPr>
          <p:cNvPr id="152" name="CustomShape 6"/>
          <p:cNvSpPr/>
          <p:nvPr/>
        </p:nvSpPr>
        <p:spPr>
          <a:xfrm>
            <a:off x="7236360" y="133920"/>
            <a:ext cx="1583640" cy="304920"/>
          </a:xfrm>
          <a:prstGeom prst="rect">
            <a:avLst/>
          </a:prstGeom>
          <a:noFill/>
          <a:ln>
            <a:noFill/>
          </a:ln>
        </p:spPr>
        <p:txBody>
          <a:bodyPr/>
          <a:p>
            <a:pPr>
              <a:lnSpc>
                <a:spcPct val="100000"/>
              </a:lnSpc>
            </a:pPr>
            <a:r>
              <a:rPr lang="pl-PL" sz="1400">
                <a:solidFill>
                  <a:srgbClr val="000000"/>
                </a:solidFill>
                <a:latin typeface="Arial"/>
              </a:rPr>
              <a:t>4. ggplot2-spatial</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