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Lst>
  <p:sldIdLst>
    <p:sldId id="256" r:id="rId2"/>
    <p:sldId id="257" r:id="rId3"/>
    <p:sldId id="258" r:id="rId4"/>
    <p:sldId id="259" r:id="rId5"/>
    <p:sldId id="262"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B1B615-3999-4836-AD33-4D7DEC14AB0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EC"/>
        </a:p>
      </dgm:t>
    </dgm:pt>
    <dgm:pt modelId="{99F434F8-1D07-4491-B9AE-992091E1D7F7}">
      <dgm:prSet phldrT="[Texto]"/>
      <dgm:spPr/>
      <dgm:t>
        <a:bodyPr/>
        <a:lstStyle/>
        <a:p>
          <a:r>
            <a:rPr lang="es-EC" dirty="0"/>
            <a:t>MOROSIDAD</a:t>
          </a:r>
        </a:p>
      </dgm:t>
    </dgm:pt>
    <dgm:pt modelId="{D4BB657C-4F19-4223-8455-788C4E5A46D7}" type="parTrans" cxnId="{BA96F988-DB1B-4EC2-8772-B286F63C26EE}">
      <dgm:prSet/>
      <dgm:spPr/>
      <dgm:t>
        <a:bodyPr/>
        <a:lstStyle/>
        <a:p>
          <a:endParaRPr lang="es-EC"/>
        </a:p>
      </dgm:t>
    </dgm:pt>
    <dgm:pt modelId="{E2DDE728-ADBA-442C-9966-D766DC3C0F92}" type="sibTrans" cxnId="{BA96F988-DB1B-4EC2-8772-B286F63C26EE}">
      <dgm:prSet/>
      <dgm:spPr/>
      <dgm:t>
        <a:bodyPr/>
        <a:lstStyle/>
        <a:p>
          <a:endParaRPr lang="es-EC"/>
        </a:p>
      </dgm:t>
    </dgm:pt>
    <dgm:pt modelId="{AF5B4AA2-A9C7-442C-BDCA-61D20530D3EC}">
      <dgm:prSet phldrT="[Texto]"/>
      <dgm:spPr/>
      <dgm:t>
        <a:bodyPr/>
        <a:lstStyle/>
        <a:p>
          <a:r>
            <a:rPr lang="es-EC" dirty="0"/>
            <a:t>INCUMPLIMIENTO</a:t>
          </a:r>
        </a:p>
      </dgm:t>
    </dgm:pt>
    <dgm:pt modelId="{41688A26-62D7-4960-9EAF-17015A6FC62C}" type="parTrans" cxnId="{5942AB29-40EF-41BD-BC16-9E4E56955916}">
      <dgm:prSet/>
      <dgm:spPr/>
      <dgm:t>
        <a:bodyPr/>
        <a:lstStyle/>
        <a:p>
          <a:endParaRPr lang="es-EC"/>
        </a:p>
      </dgm:t>
    </dgm:pt>
    <dgm:pt modelId="{CC2279A1-3201-4726-8A30-97D5A25C3F7B}" type="sibTrans" cxnId="{5942AB29-40EF-41BD-BC16-9E4E56955916}">
      <dgm:prSet/>
      <dgm:spPr/>
      <dgm:t>
        <a:bodyPr/>
        <a:lstStyle/>
        <a:p>
          <a:endParaRPr lang="es-EC"/>
        </a:p>
      </dgm:t>
    </dgm:pt>
    <dgm:pt modelId="{229D4F0B-375F-4828-BDFF-E23E8A81A431}">
      <dgm:prSet phldrT="[Texto]"/>
      <dgm:spPr/>
      <dgm:t>
        <a:bodyPr/>
        <a:lstStyle/>
        <a:p>
          <a:r>
            <a:rPr lang="es-EC" dirty="0"/>
            <a:t>30 días</a:t>
          </a:r>
        </a:p>
      </dgm:t>
    </dgm:pt>
    <dgm:pt modelId="{54A58B84-5468-4905-ABE3-D19479B1BB99}" type="parTrans" cxnId="{6FCCC8F0-013B-4B67-B763-24DC1858CF3C}">
      <dgm:prSet/>
      <dgm:spPr/>
      <dgm:t>
        <a:bodyPr/>
        <a:lstStyle/>
        <a:p>
          <a:endParaRPr lang="es-EC"/>
        </a:p>
      </dgm:t>
    </dgm:pt>
    <dgm:pt modelId="{2D106A35-C59C-47A2-8CB4-BE556F123AB3}" type="sibTrans" cxnId="{6FCCC8F0-013B-4B67-B763-24DC1858CF3C}">
      <dgm:prSet/>
      <dgm:spPr/>
      <dgm:t>
        <a:bodyPr/>
        <a:lstStyle/>
        <a:p>
          <a:endParaRPr lang="es-EC"/>
        </a:p>
      </dgm:t>
    </dgm:pt>
    <dgm:pt modelId="{EFC9BC07-F83F-4EC6-9786-34078B04E05B}">
      <dgm:prSet phldrT="[Texto]"/>
      <dgm:spPr/>
      <dgm:t>
        <a:bodyPr/>
        <a:lstStyle/>
        <a:p>
          <a:r>
            <a:rPr lang="es-EC" dirty="0"/>
            <a:t>6 meses</a:t>
          </a:r>
        </a:p>
      </dgm:t>
    </dgm:pt>
    <dgm:pt modelId="{8CBE2863-5E9A-4790-AAEE-5DCDBBAC2D27}" type="parTrans" cxnId="{8436290F-9143-4057-A0D7-EF11F744D403}">
      <dgm:prSet/>
      <dgm:spPr/>
      <dgm:t>
        <a:bodyPr/>
        <a:lstStyle/>
        <a:p>
          <a:endParaRPr lang="es-EC"/>
        </a:p>
      </dgm:t>
    </dgm:pt>
    <dgm:pt modelId="{86E77C1D-D9C1-4F8E-9B9C-051A24835E21}" type="sibTrans" cxnId="{8436290F-9143-4057-A0D7-EF11F744D403}">
      <dgm:prSet/>
      <dgm:spPr/>
      <dgm:t>
        <a:bodyPr/>
        <a:lstStyle/>
        <a:p>
          <a:endParaRPr lang="es-EC"/>
        </a:p>
      </dgm:t>
    </dgm:pt>
    <dgm:pt modelId="{ED706DD2-3246-45C9-8945-9B3B9E858F5E}" type="pres">
      <dgm:prSet presAssocID="{58B1B615-3999-4836-AD33-4D7DEC14AB0A}" presName="linear" presStyleCnt="0">
        <dgm:presLayoutVars>
          <dgm:dir/>
          <dgm:animLvl val="lvl"/>
          <dgm:resizeHandles val="exact"/>
        </dgm:presLayoutVars>
      </dgm:prSet>
      <dgm:spPr/>
    </dgm:pt>
    <dgm:pt modelId="{1ABD4AAD-F595-44D0-B84B-D99DFCAD13CF}" type="pres">
      <dgm:prSet presAssocID="{99F434F8-1D07-4491-B9AE-992091E1D7F7}" presName="parentLin" presStyleCnt="0"/>
      <dgm:spPr/>
    </dgm:pt>
    <dgm:pt modelId="{1DF4AFD9-B030-4FA9-9858-42397EB546B9}" type="pres">
      <dgm:prSet presAssocID="{99F434F8-1D07-4491-B9AE-992091E1D7F7}" presName="parentLeftMargin" presStyleLbl="node1" presStyleIdx="0" presStyleCnt="2"/>
      <dgm:spPr/>
    </dgm:pt>
    <dgm:pt modelId="{1865A2F3-CC37-4953-8001-5A91EF3D44C6}" type="pres">
      <dgm:prSet presAssocID="{99F434F8-1D07-4491-B9AE-992091E1D7F7}" presName="parentText" presStyleLbl="node1" presStyleIdx="0" presStyleCnt="2">
        <dgm:presLayoutVars>
          <dgm:chMax val="0"/>
          <dgm:bulletEnabled val="1"/>
        </dgm:presLayoutVars>
      </dgm:prSet>
      <dgm:spPr/>
    </dgm:pt>
    <dgm:pt modelId="{56E14D06-762D-4E8D-9C89-D198BFF0AAF3}" type="pres">
      <dgm:prSet presAssocID="{99F434F8-1D07-4491-B9AE-992091E1D7F7}" presName="negativeSpace" presStyleCnt="0"/>
      <dgm:spPr/>
    </dgm:pt>
    <dgm:pt modelId="{D93891D8-446F-444C-8F14-69E2B2CF4378}" type="pres">
      <dgm:prSet presAssocID="{99F434F8-1D07-4491-B9AE-992091E1D7F7}" presName="childText" presStyleLbl="conFgAcc1" presStyleIdx="0" presStyleCnt="2">
        <dgm:presLayoutVars>
          <dgm:bulletEnabled val="1"/>
        </dgm:presLayoutVars>
      </dgm:prSet>
      <dgm:spPr/>
    </dgm:pt>
    <dgm:pt modelId="{8CB16BEB-7EE3-47FD-9860-16356FF708C2}" type="pres">
      <dgm:prSet presAssocID="{E2DDE728-ADBA-442C-9966-D766DC3C0F92}" presName="spaceBetweenRectangles" presStyleCnt="0"/>
      <dgm:spPr/>
    </dgm:pt>
    <dgm:pt modelId="{9EE425ED-A61A-43CB-86AC-584555E8002E}" type="pres">
      <dgm:prSet presAssocID="{AF5B4AA2-A9C7-442C-BDCA-61D20530D3EC}" presName="parentLin" presStyleCnt="0"/>
      <dgm:spPr/>
    </dgm:pt>
    <dgm:pt modelId="{E247A3E1-8281-4227-9DB9-AF972164595D}" type="pres">
      <dgm:prSet presAssocID="{AF5B4AA2-A9C7-442C-BDCA-61D20530D3EC}" presName="parentLeftMargin" presStyleLbl="node1" presStyleIdx="0" presStyleCnt="2"/>
      <dgm:spPr/>
    </dgm:pt>
    <dgm:pt modelId="{6E4DBADF-CBD4-4562-BA76-EDEA630678C8}" type="pres">
      <dgm:prSet presAssocID="{AF5B4AA2-A9C7-442C-BDCA-61D20530D3EC}" presName="parentText" presStyleLbl="node1" presStyleIdx="1" presStyleCnt="2">
        <dgm:presLayoutVars>
          <dgm:chMax val="0"/>
          <dgm:bulletEnabled val="1"/>
        </dgm:presLayoutVars>
      </dgm:prSet>
      <dgm:spPr/>
    </dgm:pt>
    <dgm:pt modelId="{8958F436-D3F5-4830-8A60-FC01B4F6D855}" type="pres">
      <dgm:prSet presAssocID="{AF5B4AA2-A9C7-442C-BDCA-61D20530D3EC}" presName="negativeSpace" presStyleCnt="0"/>
      <dgm:spPr/>
    </dgm:pt>
    <dgm:pt modelId="{AAABC037-1BA8-408C-883E-ACCF6C07A853}" type="pres">
      <dgm:prSet presAssocID="{AF5B4AA2-A9C7-442C-BDCA-61D20530D3EC}" presName="childText" presStyleLbl="conFgAcc1" presStyleIdx="1" presStyleCnt="2">
        <dgm:presLayoutVars>
          <dgm:bulletEnabled val="1"/>
        </dgm:presLayoutVars>
      </dgm:prSet>
      <dgm:spPr/>
    </dgm:pt>
  </dgm:ptLst>
  <dgm:cxnLst>
    <dgm:cxn modelId="{C7245904-2048-4328-87F2-1E74DB40F266}" type="presOf" srcId="{EFC9BC07-F83F-4EC6-9786-34078B04E05B}" destId="{AAABC037-1BA8-408C-883E-ACCF6C07A853}" srcOrd="0" destOrd="0" presId="urn:microsoft.com/office/officeart/2005/8/layout/list1"/>
    <dgm:cxn modelId="{8436290F-9143-4057-A0D7-EF11F744D403}" srcId="{AF5B4AA2-A9C7-442C-BDCA-61D20530D3EC}" destId="{EFC9BC07-F83F-4EC6-9786-34078B04E05B}" srcOrd="0" destOrd="0" parTransId="{8CBE2863-5E9A-4790-AAEE-5DCDBBAC2D27}" sibTransId="{86E77C1D-D9C1-4F8E-9B9C-051A24835E21}"/>
    <dgm:cxn modelId="{F4C88911-AC8E-4E2C-B9FD-2756832D8F4F}" type="presOf" srcId="{99F434F8-1D07-4491-B9AE-992091E1D7F7}" destId="{1DF4AFD9-B030-4FA9-9858-42397EB546B9}" srcOrd="0" destOrd="0" presId="urn:microsoft.com/office/officeart/2005/8/layout/list1"/>
    <dgm:cxn modelId="{3AB61325-8777-4921-9C71-34F53F0E99EA}" type="presOf" srcId="{AF5B4AA2-A9C7-442C-BDCA-61D20530D3EC}" destId="{6E4DBADF-CBD4-4562-BA76-EDEA630678C8}" srcOrd="1" destOrd="0" presId="urn:microsoft.com/office/officeart/2005/8/layout/list1"/>
    <dgm:cxn modelId="{5942AB29-40EF-41BD-BC16-9E4E56955916}" srcId="{58B1B615-3999-4836-AD33-4D7DEC14AB0A}" destId="{AF5B4AA2-A9C7-442C-BDCA-61D20530D3EC}" srcOrd="1" destOrd="0" parTransId="{41688A26-62D7-4960-9EAF-17015A6FC62C}" sibTransId="{CC2279A1-3201-4726-8A30-97D5A25C3F7B}"/>
    <dgm:cxn modelId="{6230DA67-E7EF-4BA5-944E-7609A5FAF288}" type="presOf" srcId="{99F434F8-1D07-4491-B9AE-992091E1D7F7}" destId="{1865A2F3-CC37-4953-8001-5A91EF3D44C6}" srcOrd="1" destOrd="0" presId="urn:microsoft.com/office/officeart/2005/8/layout/list1"/>
    <dgm:cxn modelId="{BA96F988-DB1B-4EC2-8772-B286F63C26EE}" srcId="{58B1B615-3999-4836-AD33-4D7DEC14AB0A}" destId="{99F434F8-1D07-4491-B9AE-992091E1D7F7}" srcOrd="0" destOrd="0" parTransId="{D4BB657C-4F19-4223-8455-788C4E5A46D7}" sibTransId="{E2DDE728-ADBA-442C-9966-D766DC3C0F92}"/>
    <dgm:cxn modelId="{C6BFA5CF-C6F1-4D41-9838-19B63FE5C1AE}" type="presOf" srcId="{AF5B4AA2-A9C7-442C-BDCA-61D20530D3EC}" destId="{E247A3E1-8281-4227-9DB9-AF972164595D}" srcOrd="0" destOrd="0" presId="urn:microsoft.com/office/officeart/2005/8/layout/list1"/>
    <dgm:cxn modelId="{4C5E8BD0-819B-4B68-BDD3-9CF1C5A68C53}" type="presOf" srcId="{229D4F0B-375F-4828-BDFF-E23E8A81A431}" destId="{D93891D8-446F-444C-8F14-69E2B2CF4378}" srcOrd="0" destOrd="0" presId="urn:microsoft.com/office/officeart/2005/8/layout/list1"/>
    <dgm:cxn modelId="{0F7494E1-56C8-40CA-936D-CE6803C0F0A9}" type="presOf" srcId="{58B1B615-3999-4836-AD33-4D7DEC14AB0A}" destId="{ED706DD2-3246-45C9-8945-9B3B9E858F5E}" srcOrd="0" destOrd="0" presId="urn:microsoft.com/office/officeart/2005/8/layout/list1"/>
    <dgm:cxn modelId="{6FCCC8F0-013B-4B67-B763-24DC1858CF3C}" srcId="{99F434F8-1D07-4491-B9AE-992091E1D7F7}" destId="{229D4F0B-375F-4828-BDFF-E23E8A81A431}" srcOrd="0" destOrd="0" parTransId="{54A58B84-5468-4905-ABE3-D19479B1BB99}" sibTransId="{2D106A35-C59C-47A2-8CB4-BE556F123AB3}"/>
    <dgm:cxn modelId="{57B32082-C169-4B98-9EEC-12CF802D48BF}" type="presParOf" srcId="{ED706DD2-3246-45C9-8945-9B3B9E858F5E}" destId="{1ABD4AAD-F595-44D0-B84B-D99DFCAD13CF}" srcOrd="0" destOrd="0" presId="urn:microsoft.com/office/officeart/2005/8/layout/list1"/>
    <dgm:cxn modelId="{E3D1E38A-4923-4771-94CD-AA8294E469A5}" type="presParOf" srcId="{1ABD4AAD-F595-44D0-B84B-D99DFCAD13CF}" destId="{1DF4AFD9-B030-4FA9-9858-42397EB546B9}" srcOrd="0" destOrd="0" presId="urn:microsoft.com/office/officeart/2005/8/layout/list1"/>
    <dgm:cxn modelId="{2F79A8B6-83AE-4979-9C90-C733A44A4983}" type="presParOf" srcId="{1ABD4AAD-F595-44D0-B84B-D99DFCAD13CF}" destId="{1865A2F3-CC37-4953-8001-5A91EF3D44C6}" srcOrd="1" destOrd="0" presId="urn:microsoft.com/office/officeart/2005/8/layout/list1"/>
    <dgm:cxn modelId="{0B0F65AA-8C72-4141-941C-E300203AB019}" type="presParOf" srcId="{ED706DD2-3246-45C9-8945-9B3B9E858F5E}" destId="{56E14D06-762D-4E8D-9C89-D198BFF0AAF3}" srcOrd="1" destOrd="0" presId="urn:microsoft.com/office/officeart/2005/8/layout/list1"/>
    <dgm:cxn modelId="{480A6C5D-80A6-454C-9BDB-010CF0BD168E}" type="presParOf" srcId="{ED706DD2-3246-45C9-8945-9B3B9E858F5E}" destId="{D93891D8-446F-444C-8F14-69E2B2CF4378}" srcOrd="2" destOrd="0" presId="urn:microsoft.com/office/officeart/2005/8/layout/list1"/>
    <dgm:cxn modelId="{237C328B-A7E0-4384-8240-B218C8A90900}" type="presParOf" srcId="{ED706DD2-3246-45C9-8945-9B3B9E858F5E}" destId="{8CB16BEB-7EE3-47FD-9860-16356FF708C2}" srcOrd="3" destOrd="0" presId="urn:microsoft.com/office/officeart/2005/8/layout/list1"/>
    <dgm:cxn modelId="{EE868ED7-D167-42B3-950D-32FA6E9C411D}" type="presParOf" srcId="{ED706DD2-3246-45C9-8945-9B3B9E858F5E}" destId="{9EE425ED-A61A-43CB-86AC-584555E8002E}" srcOrd="4" destOrd="0" presId="urn:microsoft.com/office/officeart/2005/8/layout/list1"/>
    <dgm:cxn modelId="{33C75A35-DA86-4339-9BCA-25395115D18A}" type="presParOf" srcId="{9EE425ED-A61A-43CB-86AC-584555E8002E}" destId="{E247A3E1-8281-4227-9DB9-AF972164595D}" srcOrd="0" destOrd="0" presId="urn:microsoft.com/office/officeart/2005/8/layout/list1"/>
    <dgm:cxn modelId="{D80D20E9-7B6A-4327-A91C-C94D89AB6A2E}" type="presParOf" srcId="{9EE425ED-A61A-43CB-86AC-584555E8002E}" destId="{6E4DBADF-CBD4-4562-BA76-EDEA630678C8}" srcOrd="1" destOrd="0" presId="urn:microsoft.com/office/officeart/2005/8/layout/list1"/>
    <dgm:cxn modelId="{F76C1803-BBF8-4196-A4B0-FF83AE1DB1DA}" type="presParOf" srcId="{ED706DD2-3246-45C9-8945-9B3B9E858F5E}" destId="{8958F436-D3F5-4830-8A60-FC01B4F6D855}" srcOrd="5" destOrd="0" presId="urn:microsoft.com/office/officeart/2005/8/layout/list1"/>
    <dgm:cxn modelId="{657EDA01-1F7A-4F4E-B2AF-A0997B3C5FD9}" type="presParOf" srcId="{ED706DD2-3246-45C9-8945-9B3B9E858F5E}" destId="{AAABC037-1BA8-408C-883E-ACCF6C07A85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243E5A-EC6E-40EE-B140-32B2FCBA39A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s-EC"/>
        </a:p>
      </dgm:t>
    </dgm:pt>
    <dgm:pt modelId="{FB7E006C-C162-4E5E-BCFD-71A2A8B8343C}">
      <dgm:prSet phldrT="[Texto]"/>
      <dgm:spPr/>
      <dgm:t>
        <a:bodyPr/>
        <a:lstStyle/>
        <a:p>
          <a:r>
            <a:rPr lang="es-EC" b="0" i="0" dirty="0"/>
            <a:t>LIMIT_BAL - Crédito</a:t>
          </a:r>
          <a:endParaRPr lang="es-EC" dirty="0"/>
        </a:p>
      </dgm:t>
    </dgm:pt>
    <dgm:pt modelId="{65F5186C-46C3-459B-8D70-36E91A546C8A}" type="parTrans" cxnId="{9CD91D0C-5174-4BF7-B715-E6849E93D06E}">
      <dgm:prSet/>
      <dgm:spPr/>
      <dgm:t>
        <a:bodyPr/>
        <a:lstStyle/>
        <a:p>
          <a:endParaRPr lang="es-EC"/>
        </a:p>
      </dgm:t>
    </dgm:pt>
    <dgm:pt modelId="{9BDCF069-5E22-4B82-B0CC-ABACBAD08C56}" type="sibTrans" cxnId="{9CD91D0C-5174-4BF7-B715-E6849E93D06E}">
      <dgm:prSet/>
      <dgm:spPr/>
      <dgm:t>
        <a:bodyPr/>
        <a:lstStyle/>
        <a:p>
          <a:endParaRPr lang="es-EC"/>
        </a:p>
      </dgm:t>
    </dgm:pt>
    <dgm:pt modelId="{54079A81-63ED-4729-BFBD-D34CE7D1517D}">
      <dgm:prSet phldrT="[Texto]"/>
      <dgm:spPr/>
      <dgm:t>
        <a:bodyPr/>
        <a:lstStyle/>
        <a:p>
          <a:r>
            <a:rPr lang="es-EC" b="0" i="0" dirty="0"/>
            <a:t>SEX – Sexo</a:t>
          </a:r>
          <a:endParaRPr lang="es-EC" dirty="0"/>
        </a:p>
      </dgm:t>
    </dgm:pt>
    <dgm:pt modelId="{8B89F6E6-C0D1-4F60-AD98-4E1449BDE813}" type="parTrans" cxnId="{F88181DE-EEA6-4508-8667-6D344970AD91}">
      <dgm:prSet/>
      <dgm:spPr/>
      <dgm:t>
        <a:bodyPr/>
        <a:lstStyle/>
        <a:p>
          <a:endParaRPr lang="es-EC"/>
        </a:p>
      </dgm:t>
    </dgm:pt>
    <dgm:pt modelId="{8E6EFFED-7080-48C1-9DFB-B5601324774F}" type="sibTrans" cxnId="{F88181DE-EEA6-4508-8667-6D344970AD91}">
      <dgm:prSet/>
      <dgm:spPr/>
      <dgm:t>
        <a:bodyPr/>
        <a:lstStyle/>
        <a:p>
          <a:endParaRPr lang="es-EC"/>
        </a:p>
      </dgm:t>
    </dgm:pt>
    <dgm:pt modelId="{C2931EBD-2FA7-4817-ADE7-C966AC7AE27B}">
      <dgm:prSet phldrT="[Texto]"/>
      <dgm:spPr/>
      <dgm:t>
        <a:bodyPr/>
        <a:lstStyle/>
        <a:p>
          <a:r>
            <a:rPr lang="es-EC" b="0" i="0" dirty="0"/>
            <a:t>MARRIAGE – Estado Civil, AGE – Edad</a:t>
          </a:r>
          <a:endParaRPr lang="es-EC" dirty="0"/>
        </a:p>
      </dgm:t>
    </dgm:pt>
    <dgm:pt modelId="{5EE846C0-532C-4AD3-BB88-7FA31A5008C0}" type="parTrans" cxnId="{451A96F6-A015-4FA9-971D-735EE22BD73A}">
      <dgm:prSet/>
      <dgm:spPr/>
      <dgm:t>
        <a:bodyPr/>
        <a:lstStyle/>
        <a:p>
          <a:endParaRPr lang="es-EC"/>
        </a:p>
      </dgm:t>
    </dgm:pt>
    <dgm:pt modelId="{98E66A63-7E8C-4529-AB02-C72A5EF1EE1A}" type="sibTrans" cxnId="{451A96F6-A015-4FA9-971D-735EE22BD73A}">
      <dgm:prSet/>
      <dgm:spPr/>
      <dgm:t>
        <a:bodyPr/>
        <a:lstStyle/>
        <a:p>
          <a:endParaRPr lang="es-EC"/>
        </a:p>
      </dgm:t>
    </dgm:pt>
    <dgm:pt modelId="{1E237F73-06F9-4E5D-BF5A-BB07D1CEA729}">
      <dgm:prSet phldrT="[Texto]"/>
      <dgm:spPr/>
      <dgm:t>
        <a:bodyPr/>
        <a:lstStyle/>
        <a:p>
          <a:r>
            <a:rPr lang="es-EC" b="0" i="0" dirty="0"/>
            <a:t>EDUCATION - Educación</a:t>
          </a:r>
          <a:endParaRPr lang="es-EC" dirty="0"/>
        </a:p>
      </dgm:t>
    </dgm:pt>
    <dgm:pt modelId="{9AD5890C-F273-41DC-A8A6-7D4F5F4B14A2}" type="parTrans" cxnId="{BDE9986C-3784-47D8-816B-DF9A92424EA0}">
      <dgm:prSet/>
      <dgm:spPr/>
      <dgm:t>
        <a:bodyPr/>
        <a:lstStyle/>
        <a:p>
          <a:endParaRPr lang="es-EC"/>
        </a:p>
      </dgm:t>
    </dgm:pt>
    <dgm:pt modelId="{0D15F5BE-28C3-49E9-AAAF-ED917410661B}" type="sibTrans" cxnId="{BDE9986C-3784-47D8-816B-DF9A92424EA0}">
      <dgm:prSet/>
      <dgm:spPr/>
      <dgm:t>
        <a:bodyPr/>
        <a:lstStyle/>
        <a:p>
          <a:endParaRPr lang="es-EC"/>
        </a:p>
      </dgm:t>
    </dgm:pt>
    <dgm:pt modelId="{ECCB8D4C-EF50-45BB-BC2D-3D1D0663540F}">
      <dgm:prSet phldrT="[Texto]" custT="1">
        <dgm:style>
          <a:lnRef idx="2">
            <a:schemeClr val="accent6"/>
          </a:lnRef>
          <a:fillRef idx="1">
            <a:schemeClr val="lt1"/>
          </a:fillRef>
          <a:effectRef idx="0">
            <a:schemeClr val="accent6"/>
          </a:effectRef>
          <a:fontRef idx="minor">
            <a:schemeClr val="dk1"/>
          </a:fontRef>
        </dgm:style>
      </dgm:prSet>
      <dgm:spPr>
        <a:solidFill>
          <a:srgbClr val="353535">
            <a:hueOff val="0"/>
            <a:satOff val="0"/>
            <a:lumOff val="0"/>
            <a:alphaOff val="0"/>
          </a:srgbClr>
        </a:solidFill>
        <a:ln w="15875" cap="rnd" cmpd="sng" algn="ctr">
          <a:solidFill>
            <a:prstClr val="white">
              <a:hueOff val="0"/>
              <a:satOff val="0"/>
              <a:lumOff val="0"/>
              <a:alphaOff val="0"/>
            </a:prstClr>
          </a:solidFill>
          <a:prstDash val="solid"/>
        </a:ln>
        <a:effectLst/>
      </dgm:spPr>
      <dgm:t>
        <a:bodyPr spcFirstLastPara="0" vert="horz" wrap="square" lIns="306662" tIns="50800" rIns="50800" bIns="50800" numCol="1" spcCol="1270" anchor="ctr" anchorCtr="0"/>
        <a:lstStyle/>
        <a:p>
          <a:pPr marL="0" lvl="0" indent="0" algn="l" defTabSz="889000">
            <a:lnSpc>
              <a:spcPct val="90000"/>
            </a:lnSpc>
            <a:spcBef>
              <a:spcPct val="0"/>
            </a:spcBef>
            <a:spcAft>
              <a:spcPct val="35000"/>
            </a:spcAft>
            <a:buNone/>
          </a:pPr>
          <a:r>
            <a:rPr lang="es-EC" sz="2000" b="0" i="0" kern="1200" dirty="0">
              <a:solidFill>
                <a:prstClr val="white"/>
              </a:solidFill>
              <a:latin typeface="Century Gothic" panose="020B0502020202020204"/>
              <a:ea typeface="+mn-ea"/>
              <a:cs typeface="+mn-cs"/>
            </a:rPr>
            <a:t>PAY_0_6 – Estado Pagos Abril a Sept</a:t>
          </a:r>
        </a:p>
      </dgm:t>
    </dgm:pt>
    <dgm:pt modelId="{BA70E2FB-4587-404D-AC0A-F48B77973CDE}" type="parTrans" cxnId="{8CB8CB94-D0FF-4FD2-A98E-4B35DA8ABCE8}">
      <dgm:prSet/>
      <dgm:spPr/>
      <dgm:t>
        <a:bodyPr/>
        <a:lstStyle/>
        <a:p>
          <a:endParaRPr lang="es-EC"/>
        </a:p>
      </dgm:t>
    </dgm:pt>
    <dgm:pt modelId="{294F4312-20E3-486E-93B1-A503D9567900}" type="sibTrans" cxnId="{8CB8CB94-D0FF-4FD2-A98E-4B35DA8ABCE8}">
      <dgm:prSet/>
      <dgm:spPr/>
      <dgm:t>
        <a:bodyPr/>
        <a:lstStyle/>
        <a:p>
          <a:endParaRPr lang="es-EC"/>
        </a:p>
      </dgm:t>
    </dgm:pt>
    <dgm:pt modelId="{15F2296F-D3C3-401C-A650-580399315996}">
      <dgm:prSet phldrT="[Texto]"/>
      <dgm:spPr/>
      <dgm:t>
        <a:bodyPr/>
        <a:lstStyle/>
        <a:p>
          <a:r>
            <a:rPr lang="es-EC" b="0" i="0" dirty="0"/>
            <a:t>BILL_AMT1-6 – Estados de Cuenta</a:t>
          </a:r>
          <a:endParaRPr lang="es-EC" dirty="0"/>
        </a:p>
      </dgm:t>
    </dgm:pt>
    <dgm:pt modelId="{671E0ADA-0530-40F5-99A6-79ED06648B55}" type="parTrans" cxnId="{09435995-2725-4C43-8132-A02ED4DF98BE}">
      <dgm:prSet/>
      <dgm:spPr/>
      <dgm:t>
        <a:bodyPr/>
        <a:lstStyle/>
        <a:p>
          <a:endParaRPr lang="es-EC"/>
        </a:p>
      </dgm:t>
    </dgm:pt>
    <dgm:pt modelId="{33661C9E-4E16-4511-AE08-20123892167C}" type="sibTrans" cxnId="{09435995-2725-4C43-8132-A02ED4DF98BE}">
      <dgm:prSet/>
      <dgm:spPr/>
      <dgm:t>
        <a:bodyPr/>
        <a:lstStyle/>
        <a:p>
          <a:endParaRPr lang="es-EC"/>
        </a:p>
      </dgm:t>
    </dgm:pt>
    <dgm:pt modelId="{C7F3E9D1-F953-462C-9804-B1DD3072FA22}">
      <dgm:prSet phldrT="[Texto]"/>
      <dgm:spPr/>
      <dgm:t>
        <a:bodyPr/>
        <a:lstStyle/>
        <a:p>
          <a:r>
            <a:rPr lang="es-EC" b="0" i="0" dirty="0"/>
            <a:t>PAY_AMT1-6 – Estados de Cuenta</a:t>
          </a:r>
          <a:endParaRPr lang="es-EC" dirty="0"/>
        </a:p>
      </dgm:t>
    </dgm:pt>
    <dgm:pt modelId="{81FC18CA-DC27-47AE-A7ED-D358944F551A}" type="parTrans" cxnId="{18D6B4C7-33C6-49B9-8DF5-18F7AACC5EF6}">
      <dgm:prSet/>
      <dgm:spPr/>
      <dgm:t>
        <a:bodyPr/>
        <a:lstStyle/>
        <a:p>
          <a:endParaRPr lang="es-EC"/>
        </a:p>
      </dgm:t>
    </dgm:pt>
    <dgm:pt modelId="{2B40FEA8-F07D-490F-A09F-58F535134445}" type="sibTrans" cxnId="{18D6B4C7-33C6-49B9-8DF5-18F7AACC5EF6}">
      <dgm:prSet/>
      <dgm:spPr/>
      <dgm:t>
        <a:bodyPr/>
        <a:lstStyle/>
        <a:p>
          <a:endParaRPr lang="es-EC"/>
        </a:p>
      </dgm:t>
    </dgm:pt>
    <dgm:pt modelId="{809B2C7E-3AFF-4EC0-B1C2-4453447131E2}" type="pres">
      <dgm:prSet presAssocID="{54243E5A-EC6E-40EE-B140-32B2FCBA39AC}" presName="Name0" presStyleCnt="0">
        <dgm:presLayoutVars>
          <dgm:chMax val="7"/>
          <dgm:chPref val="7"/>
          <dgm:dir/>
        </dgm:presLayoutVars>
      </dgm:prSet>
      <dgm:spPr/>
    </dgm:pt>
    <dgm:pt modelId="{B47DCF8C-4776-4AB4-81A6-DC7DA42F2C25}" type="pres">
      <dgm:prSet presAssocID="{54243E5A-EC6E-40EE-B140-32B2FCBA39AC}" presName="Name1" presStyleCnt="0"/>
      <dgm:spPr/>
    </dgm:pt>
    <dgm:pt modelId="{B94638DF-C3E8-4913-BA2E-0794CA0DFE4D}" type="pres">
      <dgm:prSet presAssocID="{54243E5A-EC6E-40EE-B140-32B2FCBA39AC}" presName="cycle" presStyleCnt="0"/>
      <dgm:spPr/>
    </dgm:pt>
    <dgm:pt modelId="{7133FBF1-001D-43EE-B93F-DFB27307C5E4}" type="pres">
      <dgm:prSet presAssocID="{54243E5A-EC6E-40EE-B140-32B2FCBA39AC}" presName="srcNode" presStyleLbl="node1" presStyleIdx="0" presStyleCnt="7"/>
      <dgm:spPr/>
    </dgm:pt>
    <dgm:pt modelId="{14309DB9-DD1D-46F3-82E5-93885C4EA6F8}" type="pres">
      <dgm:prSet presAssocID="{54243E5A-EC6E-40EE-B140-32B2FCBA39AC}" presName="conn" presStyleLbl="parChTrans1D2" presStyleIdx="0" presStyleCnt="1"/>
      <dgm:spPr/>
    </dgm:pt>
    <dgm:pt modelId="{3B6DCCA4-11FB-44D3-9C9D-40244F67EAC7}" type="pres">
      <dgm:prSet presAssocID="{54243E5A-EC6E-40EE-B140-32B2FCBA39AC}" presName="extraNode" presStyleLbl="node1" presStyleIdx="0" presStyleCnt="7"/>
      <dgm:spPr/>
    </dgm:pt>
    <dgm:pt modelId="{7AB4F1AF-9852-4F50-942E-12977D29C578}" type="pres">
      <dgm:prSet presAssocID="{54243E5A-EC6E-40EE-B140-32B2FCBA39AC}" presName="dstNode" presStyleLbl="node1" presStyleIdx="0" presStyleCnt="7"/>
      <dgm:spPr/>
    </dgm:pt>
    <dgm:pt modelId="{710C013B-C156-4063-AADF-90A3D38E46C9}" type="pres">
      <dgm:prSet presAssocID="{FB7E006C-C162-4E5E-BCFD-71A2A8B8343C}" presName="text_1" presStyleLbl="node1" presStyleIdx="0" presStyleCnt="7">
        <dgm:presLayoutVars>
          <dgm:bulletEnabled val="1"/>
        </dgm:presLayoutVars>
      </dgm:prSet>
      <dgm:spPr/>
    </dgm:pt>
    <dgm:pt modelId="{1D71C718-DD4B-463F-A912-22A90EAA0863}" type="pres">
      <dgm:prSet presAssocID="{FB7E006C-C162-4E5E-BCFD-71A2A8B8343C}" presName="accent_1" presStyleCnt="0"/>
      <dgm:spPr/>
    </dgm:pt>
    <dgm:pt modelId="{EB495BA6-143D-4E13-AEDB-B7F308980A9D}" type="pres">
      <dgm:prSet presAssocID="{FB7E006C-C162-4E5E-BCFD-71A2A8B8343C}" presName="accentRepeatNode" presStyleLbl="solidFgAcc1" presStyleIdx="0" presStyleCnt="7"/>
      <dgm:spPr/>
    </dgm:pt>
    <dgm:pt modelId="{4EBAC878-EFEB-4030-8CD3-022C9BE21E53}" type="pres">
      <dgm:prSet presAssocID="{54079A81-63ED-4729-BFBD-D34CE7D1517D}" presName="text_2" presStyleLbl="node1" presStyleIdx="1" presStyleCnt="7">
        <dgm:presLayoutVars>
          <dgm:bulletEnabled val="1"/>
        </dgm:presLayoutVars>
      </dgm:prSet>
      <dgm:spPr/>
    </dgm:pt>
    <dgm:pt modelId="{E5D99765-6EDA-47C0-9972-23DE766BAB5F}" type="pres">
      <dgm:prSet presAssocID="{54079A81-63ED-4729-BFBD-D34CE7D1517D}" presName="accent_2" presStyleCnt="0"/>
      <dgm:spPr/>
    </dgm:pt>
    <dgm:pt modelId="{C50EED7B-85EC-43DC-BFB0-B169436E901A}" type="pres">
      <dgm:prSet presAssocID="{54079A81-63ED-4729-BFBD-D34CE7D1517D}" presName="accentRepeatNode" presStyleLbl="solidFgAcc1" presStyleIdx="1" presStyleCnt="7"/>
      <dgm:spPr/>
    </dgm:pt>
    <dgm:pt modelId="{36310820-A98A-4740-A1F2-7303E1791635}" type="pres">
      <dgm:prSet presAssocID="{1E237F73-06F9-4E5D-BF5A-BB07D1CEA729}" presName="text_3" presStyleLbl="node1" presStyleIdx="2" presStyleCnt="7">
        <dgm:presLayoutVars>
          <dgm:bulletEnabled val="1"/>
        </dgm:presLayoutVars>
      </dgm:prSet>
      <dgm:spPr/>
    </dgm:pt>
    <dgm:pt modelId="{E14AAF10-AFE6-41E7-8487-EAB03BCDC6F7}" type="pres">
      <dgm:prSet presAssocID="{1E237F73-06F9-4E5D-BF5A-BB07D1CEA729}" presName="accent_3" presStyleCnt="0"/>
      <dgm:spPr/>
    </dgm:pt>
    <dgm:pt modelId="{13CCDFE1-ED5B-4162-AACC-AD9C84782FB1}" type="pres">
      <dgm:prSet presAssocID="{1E237F73-06F9-4E5D-BF5A-BB07D1CEA729}" presName="accentRepeatNode" presStyleLbl="solidFgAcc1" presStyleIdx="2" presStyleCnt="7"/>
      <dgm:spPr/>
    </dgm:pt>
    <dgm:pt modelId="{67A6B680-8DB1-4959-8919-19298E70A5A0}" type="pres">
      <dgm:prSet presAssocID="{C2931EBD-2FA7-4817-ADE7-C966AC7AE27B}" presName="text_4" presStyleLbl="node1" presStyleIdx="3" presStyleCnt="7" custLinFactNeighborX="538" custLinFactNeighborY="2465">
        <dgm:presLayoutVars>
          <dgm:bulletEnabled val="1"/>
        </dgm:presLayoutVars>
      </dgm:prSet>
      <dgm:spPr/>
    </dgm:pt>
    <dgm:pt modelId="{38C0AEE1-BC84-42E2-A06B-F405FC8BBB88}" type="pres">
      <dgm:prSet presAssocID="{C2931EBD-2FA7-4817-ADE7-C966AC7AE27B}" presName="accent_4" presStyleCnt="0"/>
      <dgm:spPr/>
    </dgm:pt>
    <dgm:pt modelId="{4F9F2924-9FDA-44BC-A54E-0CEAC7D21CE1}" type="pres">
      <dgm:prSet presAssocID="{C2931EBD-2FA7-4817-ADE7-C966AC7AE27B}" presName="accentRepeatNode" presStyleLbl="solidFgAcc1" presStyleIdx="3" presStyleCnt="7"/>
      <dgm:spPr/>
    </dgm:pt>
    <dgm:pt modelId="{07D6985E-3FFF-4CDD-9E8B-CD748BA89770}" type="pres">
      <dgm:prSet presAssocID="{ECCB8D4C-EF50-45BB-BC2D-3D1D0663540F}" presName="text_5" presStyleLbl="node1" presStyleIdx="4" presStyleCnt="7">
        <dgm:presLayoutVars>
          <dgm:bulletEnabled val="1"/>
        </dgm:presLayoutVars>
      </dgm:prSet>
      <dgm:spPr>
        <a:xfrm>
          <a:off x="839816" y="2512264"/>
          <a:ext cx="5369459" cy="386345"/>
        </a:xfrm>
        <a:prstGeom prst="rect">
          <a:avLst/>
        </a:prstGeom>
      </dgm:spPr>
    </dgm:pt>
    <dgm:pt modelId="{ED9B75E0-2F8D-44CB-BE52-2871F82FB7A1}" type="pres">
      <dgm:prSet presAssocID="{ECCB8D4C-EF50-45BB-BC2D-3D1D0663540F}" presName="accent_5" presStyleCnt="0"/>
      <dgm:spPr/>
    </dgm:pt>
    <dgm:pt modelId="{CA4C09F7-2398-4CAD-BF25-BC9D5C411808}" type="pres">
      <dgm:prSet presAssocID="{ECCB8D4C-EF50-45BB-BC2D-3D1D0663540F}" presName="accentRepeatNode" presStyleLbl="solidFgAcc1" presStyleIdx="4" presStyleCnt="7"/>
      <dgm:spPr/>
    </dgm:pt>
    <dgm:pt modelId="{B4C690F6-33D9-4799-9DE7-2FD11275AA15}" type="pres">
      <dgm:prSet presAssocID="{15F2296F-D3C3-401C-A650-580399315996}" presName="text_6" presStyleLbl="node1" presStyleIdx="5" presStyleCnt="7">
        <dgm:presLayoutVars>
          <dgm:bulletEnabled val="1"/>
        </dgm:presLayoutVars>
      </dgm:prSet>
      <dgm:spPr/>
    </dgm:pt>
    <dgm:pt modelId="{0DFD50C3-0558-4B11-9588-58E4CFB74A7F}" type="pres">
      <dgm:prSet presAssocID="{15F2296F-D3C3-401C-A650-580399315996}" presName="accent_6" presStyleCnt="0"/>
      <dgm:spPr/>
    </dgm:pt>
    <dgm:pt modelId="{96D1E900-0E5F-40BE-AAFF-E755C8D7502D}" type="pres">
      <dgm:prSet presAssocID="{15F2296F-D3C3-401C-A650-580399315996}" presName="accentRepeatNode" presStyleLbl="solidFgAcc1" presStyleIdx="5" presStyleCnt="7"/>
      <dgm:spPr/>
    </dgm:pt>
    <dgm:pt modelId="{42D540BA-F77D-4052-90BC-3E33FDD23A3C}" type="pres">
      <dgm:prSet presAssocID="{C7F3E9D1-F953-462C-9804-B1DD3072FA22}" presName="text_7" presStyleLbl="node1" presStyleIdx="6" presStyleCnt="7">
        <dgm:presLayoutVars>
          <dgm:bulletEnabled val="1"/>
        </dgm:presLayoutVars>
      </dgm:prSet>
      <dgm:spPr/>
    </dgm:pt>
    <dgm:pt modelId="{39C2D211-5E9B-4BC8-96D4-F80FE13B7E1C}" type="pres">
      <dgm:prSet presAssocID="{C7F3E9D1-F953-462C-9804-B1DD3072FA22}" presName="accent_7" presStyleCnt="0"/>
      <dgm:spPr/>
    </dgm:pt>
    <dgm:pt modelId="{2C62C881-F6C4-4C94-8223-775DA0407BA5}" type="pres">
      <dgm:prSet presAssocID="{C7F3E9D1-F953-462C-9804-B1DD3072FA22}" presName="accentRepeatNode" presStyleLbl="solidFgAcc1" presStyleIdx="6" presStyleCnt="7"/>
      <dgm:spPr/>
    </dgm:pt>
  </dgm:ptLst>
  <dgm:cxnLst>
    <dgm:cxn modelId="{9CD91D0C-5174-4BF7-B715-E6849E93D06E}" srcId="{54243E5A-EC6E-40EE-B140-32B2FCBA39AC}" destId="{FB7E006C-C162-4E5E-BCFD-71A2A8B8343C}" srcOrd="0" destOrd="0" parTransId="{65F5186C-46C3-459B-8D70-36E91A546C8A}" sibTransId="{9BDCF069-5E22-4B82-B0CC-ABACBAD08C56}"/>
    <dgm:cxn modelId="{E5058E14-05FB-42E1-823A-8033557A6900}" type="presOf" srcId="{ECCB8D4C-EF50-45BB-BC2D-3D1D0663540F}" destId="{07D6985E-3FFF-4CDD-9E8B-CD748BA89770}" srcOrd="0" destOrd="0" presId="urn:microsoft.com/office/officeart/2008/layout/VerticalCurvedList"/>
    <dgm:cxn modelId="{D21D8A18-962D-4652-BEF8-2048F61832A3}" type="presOf" srcId="{1E237F73-06F9-4E5D-BF5A-BB07D1CEA729}" destId="{36310820-A98A-4740-A1F2-7303E1791635}" srcOrd="0" destOrd="0" presId="urn:microsoft.com/office/officeart/2008/layout/VerticalCurvedList"/>
    <dgm:cxn modelId="{C8BEAF3A-11D2-4778-B0FC-DA2CE792FBEE}" type="presOf" srcId="{54243E5A-EC6E-40EE-B140-32B2FCBA39AC}" destId="{809B2C7E-3AFF-4EC0-B1C2-4453447131E2}" srcOrd="0" destOrd="0" presId="urn:microsoft.com/office/officeart/2008/layout/VerticalCurvedList"/>
    <dgm:cxn modelId="{BDE9986C-3784-47D8-816B-DF9A92424EA0}" srcId="{54243E5A-EC6E-40EE-B140-32B2FCBA39AC}" destId="{1E237F73-06F9-4E5D-BF5A-BB07D1CEA729}" srcOrd="2" destOrd="0" parTransId="{9AD5890C-F273-41DC-A8A6-7D4F5F4B14A2}" sibTransId="{0D15F5BE-28C3-49E9-AAAF-ED917410661B}"/>
    <dgm:cxn modelId="{4255028D-33B6-4D73-94B4-4B1EDD9AD315}" type="presOf" srcId="{9BDCF069-5E22-4B82-B0CC-ABACBAD08C56}" destId="{14309DB9-DD1D-46F3-82E5-93885C4EA6F8}" srcOrd="0" destOrd="0" presId="urn:microsoft.com/office/officeart/2008/layout/VerticalCurvedList"/>
    <dgm:cxn modelId="{8CB8CB94-D0FF-4FD2-A98E-4B35DA8ABCE8}" srcId="{54243E5A-EC6E-40EE-B140-32B2FCBA39AC}" destId="{ECCB8D4C-EF50-45BB-BC2D-3D1D0663540F}" srcOrd="4" destOrd="0" parTransId="{BA70E2FB-4587-404D-AC0A-F48B77973CDE}" sibTransId="{294F4312-20E3-486E-93B1-A503D9567900}"/>
    <dgm:cxn modelId="{09435995-2725-4C43-8132-A02ED4DF98BE}" srcId="{54243E5A-EC6E-40EE-B140-32B2FCBA39AC}" destId="{15F2296F-D3C3-401C-A650-580399315996}" srcOrd="5" destOrd="0" parTransId="{671E0ADA-0530-40F5-99A6-79ED06648B55}" sibTransId="{33661C9E-4E16-4511-AE08-20123892167C}"/>
    <dgm:cxn modelId="{18D6B4C7-33C6-49B9-8DF5-18F7AACC5EF6}" srcId="{54243E5A-EC6E-40EE-B140-32B2FCBA39AC}" destId="{C7F3E9D1-F953-462C-9804-B1DD3072FA22}" srcOrd="6" destOrd="0" parTransId="{81FC18CA-DC27-47AE-A7ED-D358944F551A}" sibTransId="{2B40FEA8-F07D-490F-A09F-58F535134445}"/>
    <dgm:cxn modelId="{C09BB8D1-731C-494F-B30D-1D04CC8B6E5A}" type="presOf" srcId="{C2931EBD-2FA7-4817-ADE7-C966AC7AE27B}" destId="{67A6B680-8DB1-4959-8919-19298E70A5A0}" srcOrd="0" destOrd="0" presId="urn:microsoft.com/office/officeart/2008/layout/VerticalCurvedList"/>
    <dgm:cxn modelId="{DE0DCBDA-A749-4D8E-87C4-079BB2DF5281}" type="presOf" srcId="{15F2296F-D3C3-401C-A650-580399315996}" destId="{B4C690F6-33D9-4799-9DE7-2FD11275AA15}" srcOrd="0" destOrd="0" presId="urn:microsoft.com/office/officeart/2008/layout/VerticalCurvedList"/>
    <dgm:cxn modelId="{F4AF2CDC-1D6F-4B3E-B374-D3D31904EC31}" type="presOf" srcId="{54079A81-63ED-4729-BFBD-D34CE7D1517D}" destId="{4EBAC878-EFEB-4030-8CD3-022C9BE21E53}" srcOrd="0" destOrd="0" presId="urn:microsoft.com/office/officeart/2008/layout/VerticalCurvedList"/>
    <dgm:cxn modelId="{C3CF4ADD-4558-480D-BC12-74811754382D}" type="presOf" srcId="{FB7E006C-C162-4E5E-BCFD-71A2A8B8343C}" destId="{710C013B-C156-4063-AADF-90A3D38E46C9}" srcOrd="0" destOrd="0" presId="urn:microsoft.com/office/officeart/2008/layout/VerticalCurvedList"/>
    <dgm:cxn modelId="{F88181DE-EEA6-4508-8667-6D344970AD91}" srcId="{54243E5A-EC6E-40EE-B140-32B2FCBA39AC}" destId="{54079A81-63ED-4729-BFBD-D34CE7D1517D}" srcOrd="1" destOrd="0" parTransId="{8B89F6E6-C0D1-4F60-AD98-4E1449BDE813}" sibTransId="{8E6EFFED-7080-48C1-9DFB-B5601324774F}"/>
    <dgm:cxn modelId="{451A96F6-A015-4FA9-971D-735EE22BD73A}" srcId="{54243E5A-EC6E-40EE-B140-32B2FCBA39AC}" destId="{C2931EBD-2FA7-4817-ADE7-C966AC7AE27B}" srcOrd="3" destOrd="0" parTransId="{5EE846C0-532C-4AD3-BB88-7FA31A5008C0}" sibTransId="{98E66A63-7E8C-4529-AB02-C72A5EF1EE1A}"/>
    <dgm:cxn modelId="{F35E56F8-7A68-4A23-8F9F-460D0D23E7A3}" type="presOf" srcId="{C7F3E9D1-F953-462C-9804-B1DD3072FA22}" destId="{42D540BA-F77D-4052-90BC-3E33FDD23A3C}" srcOrd="0" destOrd="0" presId="urn:microsoft.com/office/officeart/2008/layout/VerticalCurvedList"/>
    <dgm:cxn modelId="{BDD0E59D-8E66-4253-A623-B021FA2AA387}" type="presParOf" srcId="{809B2C7E-3AFF-4EC0-B1C2-4453447131E2}" destId="{B47DCF8C-4776-4AB4-81A6-DC7DA42F2C25}" srcOrd="0" destOrd="0" presId="urn:microsoft.com/office/officeart/2008/layout/VerticalCurvedList"/>
    <dgm:cxn modelId="{F3E64861-F076-4D94-A8E0-293B1D9139D4}" type="presParOf" srcId="{B47DCF8C-4776-4AB4-81A6-DC7DA42F2C25}" destId="{B94638DF-C3E8-4913-BA2E-0794CA0DFE4D}" srcOrd="0" destOrd="0" presId="urn:microsoft.com/office/officeart/2008/layout/VerticalCurvedList"/>
    <dgm:cxn modelId="{D5FCD13F-618D-48F8-851B-3C243FC93661}" type="presParOf" srcId="{B94638DF-C3E8-4913-BA2E-0794CA0DFE4D}" destId="{7133FBF1-001D-43EE-B93F-DFB27307C5E4}" srcOrd="0" destOrd="0" presId="urn:microsoft.com/office/officeart/2008/layout/VerticalCurvedList"/>
    <dgm:cxn modelId="{E84AFAC9-912A-4BD1-BE4B-B4D4B94103E7}" type="presParOf" srcId="{B94638DF-C3E8-4913-BA2E-0794CA0DFE4D}" destId="{14309DB9-DD1D-46F3-82E5-93885C4EA6F8}" srcOrd="1" destOrd="0" presId="urn:microsoft.com/office/officeart/2008/layout/VerticalCurvedList"/>
    <dgm:cxn modelId="{CF15A0D9-2C42-4736-8DA9-8A46EED6B577}" type="presParOf" srcId="{B94638DF-C3E8-4913-BA2E-0794CA0DFE4D}" destId="{3B6DCCA4-11FB-44D3-9C9D-40244F67EAC7}" srcOrd="2" destOrd="0" presId="urn:microsoft.com/office/officeart/2008/layout/VerticalCurvedList"/>
    <dgm:cxn modelId="{4884CDF3-B7A4-4D66-BA7A-D047B325A0DA}" type="presParOf" srcId="{B94638DF-C3E8-4913-BA2E-0794CA0DFE4D}" destId="{7AB4F1AF-9852-4F50-942E-12977D29C578}" srcOrd="3" destOrd="0" presId="urn:microsoft.com/office/officeart/2008/layout/VerticalCurvedList"/>
    <dgm:cxn modelId="{D61CB5D1-865F-40AE-8F1B-7843FE210945}" type="presParOf" srcId="{B47DCF8C-4776-4AB4-81A6-DC7DA42F2C25}" destId="{710C013B-C156-4063-AADF-90A3D38E46C9}" srcOrd="1" destOrd="0" presId="urn:microsoft.com/office/officeart/2008/layout/VerticalCurvedList"/>
    <dgm:cxn modelId="{7C03944E-451A-4114-954E-A2A02D261FEE}" type="presParOf" srcId="{B47DCF8C-4776-4AB4-81A6-DC7DA42F2C25}" destId="{1D71C718-DD4B-463F-A912-22A90EAA0863}" srcOrd="2" destOrd="0" presId="urn:microsoft.com/office/officeart/2008/layout/VerticalCurvedList"/>
    <dgm:cxn modelId="{76D3A676-447C-48AB-95D6-18A0F85303CB}" type="presParOf" srcId="{1D71C718-DD4B-463F-A912-22A90EAA0863}" destId="{EB495BA6-143D-4E13-AEDB-B7F308980A9D}" srcOrd="0" destOrd="0" presId="urn:microsoft.com/office/officeart/2008/layout/VerticalCurvedList"/>
    <dgm:cxn modelId="{B9F43FF8-8164-4ACD-AB2C-FFA76D604139}" type="presParOf" srcId="{B47DCF8C-4776-4AB4-81A6-DC7DA42F2C25}" destId="{4EBAC878-EFEB-4030-8CD3-022C9BE21E53}" srcOrd="3" destOrd="0" presId="urn:microsoft.com/office/officeart/2008/layout/VerticalCurvedList"/>
    <dgm:cxn modelId="{DC927C71-3BAC-4E1A-B73B-4476653D46B7}" type="presParOf" srcId="{B47DCF8C-4776-4AB4-81A6-DC7DA42F2C25}" destId="{E5D99765-6EDA-47C0-9972-23DE766BAB5F}" srcOrd="4" destOrd="0" presId="urn:microsoft.com/office/officeart/2008/layout/VerticalCurvedList"/>
    <dgm:cxn modelId="{3A4A67D5-B503-4783-8244-3B952B98C32B}" type="presParOf" srcId="{E5D99765-6EDA-47C0-9972-23DE766BAB5F}" destId="{C50EED7B-85EC-43DC-BFB0-B169436E901A}" srcOrd="0" destOrd="0" presId="urn:microsoft.com/office/officeart/2008/layout/VerticalCurvedList"/>
    <dgm:cxn modelId="{F7BB8FEB-9D1E-471E-8177-D587D9A92260}" type="presParOf" srcId="{B47DCF8C-4776-4AB4-81A6-DC7DA42F2C25}" destId="{36310820-A98A-4740-A1F2-7303E1791635}" srcOrd="5" destOrd="0" presId="urn:microsoft.com/office/officeart/2008/layout/VerticalCurvedList"/>
    <dgm:cxn modelId="{5361C088-647C-4F86-A327-61335A71ED11}" type="presParOf" srcId="{B47DCF8C-4776-4AB4-81A6-DC7DA42F2C25}" destId="{E14AAF10-AFE6-41E7-8487-EAB03BCDC6F7}" srcOrd="6" destOrd="0" presId="urn:microsoft.com/office/officeart/2008/layout/VerticalCurvedList"/>
    <dgm:cxn modelId="{284F0AB9-0387-4294-9799-280482E4F993}" type="presParOf" srcId="{E14AAF10-AFE6-41E7-8487-EAB03BCDC6F7}" destId="{13CCDFE1-ED5B-4162-AACC-AD9C84782FB1}" srcOrd="0" destOrd="0" presId="urn:microsoft.com/office/officeart/2008/layout/VerticalCurvedList"/>
    <dgm:cxn modelId="{D7BF6184-A289-4043-A2F7-2EDBAAA0D8A8}" type="presParOf" srcId="{B47DCF8C-4776-4AB4-81A6-DC7DA42F2C25}" destId="{67A6B680-8DB1-4959-8919-19298E70A5A0}" srcOrd="7" destOrd="0" presId="urn:microsoft.com/office/officeart/2008/layout/VerticalCurvedList"/>
    <dgm:cxn modelId="{7AD03A36-79BF-44DC-B63E-63A128F9F6C4}" type="presParOf" srcId="{B47DCF8C-4776-4AB4-81A6-DC7DA42F2C25}" destId="{38C0AEE1-BC84-42E2-A06B-F405FC8BBB88}" srcOrd="8" destOrd="0" presId="urn:microsoft.com/office/officeart/2008/layout/VerticalCurvedList"/>
    <dgm:cxn modelId="{C660A999-4B7A-4945-AEA9-550DE2FF4519}" type="presParOf" srcId="{38C0AEE1-BC84-42E2-A06B-F405FC8BBB88}" destId="{4F9F2924-9FDA-44BC-A54E-0CEAC7D21CE1}" srcOrd="0" destOrd="0" presId="urn:microsoft.com/office/officeart/2008/layout/VerticalCurvedList"/>
    <dgm:cxn modelId="{D1A2CACB-240F-49D3-A61F-6F1AD402D2E5}" type="presParOf" srcId="{B47DCF8C-4776-4AB4-81A6-DC7DA42F2C25}" destId="{07D6985E-3FFF-4CDD-9E8B-CD748BA89770}" srcOrd="9" destOrd="0" presId="urn:microsoft.com/office/officeart/2008/layout/VerticalCurvedList"/>
    <dgm:cxn modelId="{D600A05D-F743-4680-9A77-B7D35F4A1346}" type="presParOf" srcId="{B47DCF8C-4776-4AB4-81A6-DC7DA42F2C25}" destId="{ED9B75E0-2F8D-44CB-BE52-2871F82FB7A1}" srcOrd="10" destOrd="0" presId="urn:microsoft.com/office/officeart/2008/layout/VerticalCurvedList"/>
    <dgm:cxn modelId="{05FC152E-BD19-4CF0-9B03-F2644EB6B794}" type="presParOf" srcId="{ED9B75E0-2F8D-44CB-BE52-2871F82FB7A1}" destId="{CA4C09F7-2398-4CAD-BF25-BC9D5C411808}" srcOrd="0" destOrd="0" presId="urn:microsoft.com/office/officeart/2008/layout/VerticalCurvedList"/>
    <dgm:cxn modelId="{40721156-109A-42D4-B8AB-6BF61D253165}" type="presParOf" srcId="{B47DCF8C-4776-4AB4-81A6-DC7DA42F2C25}" destId="{B4C690F6-33D9-4799-9DE7-2FD11275AA15}" srcOrd="11" destOrd="0" presId="urn:microsoft.com/office/officeart/2008/layout/VerticalCurvedList"/>
    <dgm:cxn modelId="{98370A5D-320B-43EA-917E-75E0F4FB14D0}" type="presParOf" srcId="{B47DCF8C-4776-4AB4-81A6-DC7DA42F2C25}" destId="{0DFD50C3-0558-4B11-9588-58E4CFB74A7F}" srcOrd="12" destOrd="0" presId="urn:microsoft.com/office/officeart/2008/layout/VerticalCurvedList"/>
    <dgm:cxn modelId="{8A932818-ABAE-45E7-80E1-5FC4449BA871}" type="presParOf" srcId="{0DFD50C3-0558-4B11-9588-58E4CFB74A7F}" destId="{96D1E900-0E5F-40BE-AAFF-E755C8D7502D}" srcOrd="0" destOrd="0" presId="urn:microsoft.com/office/officeart/2008/layout/VerticalCurvedList"/>
    <dgm:cxn modelId="{3F3F142D-1DAC-45A9-9F0D-EC0937511BAF}" type="presParOf" srcId="{B47DCF8C-4776-4AB4-81A6-DC7DA42F2C25}" destId="{42D540BA-F77D-4052-90BC-3E33FDD23A3C}" srcOrd="13" destOrd="0" presId="urn:microsoft.com/office/officeart/2008/layout/VerticalCurvedList"/>
    <dgm:cxn modelId="{DD0C131B-61DA-4960-B021-D5406C42B4AB}" type="presParOf" srcId="{B47DCF8C-4776-4AB4-81A6-DC7DA42F2C25}" destId="{39C2D211-5E9B-4BC8-96D4-F80FE13B7E1C}" srcOrd="14" destOrd="0" presId="urn:microsoft.com/office/officeart/2008/layout/VerticalCurvedList"/>
    <dgm:cxn modelId="{1B1FE95F-1358-4007-A050-F366E5E3D4CD}" type="presParOf" srcId="{39C2D211-5E9B-4BC8-96D4-F80FE13B7E1C}" destId="{2C62C881-F6C4-4C94-8223-775DA0407BA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243E5A-EC6E-40EE-B140-32B2FCBA39A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s-EC"/>
        </a:p>
      </dgm:t>
    </dgm:pt>
    <dgm:pt modelId="{FB7E006C-C162-4E5E-BCFD-71A2A8B8343C}">
      <dgm:prSet phldrT="[Texto]"/>
      <dgm:spPr/>
      <dgm:t>
        <a:bodyPr/>
        <a:lstStyle/>
        <a:p>
          <a:r>
            <a:rPr lang="es-EC" b="0" i="0" dirty="0"/>
            <a:t>LIMIT_BAL - Crédito</a:t>
          </a:r>
          <a:endParaRPr lang="es-EC" dirty="0"/>
        </a:p>
      </dgm:t>
    </dgm:pt>
    <dgm:pt modelId="{65F5186C-46C3-459B-8D70-36E91A546C8A}" type="parTrans" cxnId="{9CD91D0C-5174-4BF7-B715-E6849E93D06E}">
      <dgm:prSet/>
      <dgm:spPr/>
      <dgm:t>
        <a:bodyPr/>
        <a:lstStyle/>
        <a:p>
          <a:endParaRPr lang="es-EC"/>
        </a:p>
      </dgm:t>
    </dgm:pt>
    <dgm:pt modelId="{9BDCF069-5E22-4B82-B0CC-ABACBAD08C56}" type="sibTrans" cxnId="{9CD91D0C-5174-4BF7-B715-E6849E93D06E}">
      <dgm:prSet/>
      <dgm:spPr/>
      <dgm:t>
        <a:bodyPr/>
        <a:lstStyle/>
        <a:p>
          <a:endParaRPr lang="es-EC"/>
        </a:p>
      </dgm:t>
    </dgm:pt>
    <dgm:pt modelId="{54079A81-63ED-4729-BFBD-D34CE7D1517D}">
      <dgm:prSet phldrT="[Texto]"/>
      <dgm:spPr/>
      <dgm:t>
        <a:bodyPr/>
        <a:lstStyle/>
        <a:p>
          <a:r>
            <a:rPr lang="es-EC" b="0" i="0" dirty="0"/>
            <a:t>SEX – Sexo</a:t>
          </a:r>
          <a:endParaRPr lang="es-EC" dirty="0"/>
        </a:p>
      </dgm:t>
    </dgm:pt>
    <dgm:pt modelId="{8B89F6E6-C0D1-4F60-AD98-4E1449BDE813}" type="parTrans" cxnId="{F88181DE-EEA6-4508-8667-6D344970AD91}">
      <dgm:prSet/>
      <dgm:spPr/>
      <dgm:t>
        <a:bodyPr/>
        <a:lstStyle/>
        <a:p>
          <a:endParaRPr lang="es-EC"/>
        </a:p>
      </dgm:t>
    </dgm:pt>
    <dgm:pt modelId="{8E6EFFED-7080-48C1-9DFB-B5601324774F}" type="sibTrans" cxnId="{F88181DE-EEA6-4508-8667-6D344970AD91}">
      <dgm:prSet/>
      <dgm:spPr/>
      <dgm:t>
        <a:bodyPr/>
        <a:lstStyle/>
        <a:p>
          <a:endParaRPr lang="es-EC"/>
        </a:p>
      </dgm:t>
    </dgm:pt>
    <dgm:pt modelId="{C2931EBD-2FA7-4817-ADE7-C966AC7AE27B}">
      <dgm:prSet phldrT="[Texto]"/>
      <dgm:spPr/>
      <dgm:t>
        <a:bodyPr/>
        <a:lstStyle/>
        <a:p>
          <a:r>
            <a:rPr lang="es-EC" b="0" i="0" dirty="0"/>
            <a:t>MARRIAGE – Estado Civil, AGE – Edad</a:t>
          </a:r>
          <a:endParaRPr lang="es-EC" dirty="0"/>
        </a:p>
      </dgm:t>
    </dgm:pt>
    <dgm:pt modelId="{5EE846C0-532C-4AD3-BB88-7FA31A5008C0}" type="parTrans" cxnId="{451A96F6-A015-4FA9-971D-735EE22BD73A}">
      <dgm:prSet/>
      <dgm:spPr/>
      <dgm:t>
        <a:bodyPr/>
        <a:lstStyle/>
        <a:p>
          <a:endParaRPr lang="es-EC"/>
        </a:p>
      </dgm:t>
    </dgm:pt>
    <dgm:pt modelId="{98E66A63-7E8C-4529-AB02-C72A5EF1EE1A}" type="sibTrans" cxnId="{451A96F6-A015-4FA9-971D-735EE22BD73A}">
      <dgm:prSet/>
      <dgm:spPr/>
      <dgm:t>
        <a:bodyPr/>
        <a:lstStyle/>
        <a:p>
          <a:endParaRPr lang="es-EC"/>
        </a:p>
      </dgm:t>
    </dgm:pt>
    <dgm:pt modelId="{1E237F73-06F9-4E5D-BF5A-BB07D1CEA729}">
      <dgm:prSet phldrT="[Texto]"/>
      <dgm:spPr/>
      <dgm:t>
        <a:bodyPr/>
        <a:lstStyle/>
        <a:p>
          <a:r>
            <a:rPr lang="es-EC" b="0" i="0" dirty="0"/>
            <a:t>EDUCATION - Educación</a:t>
          </a:r>
          <a:endParaRPr lang="es-EC" dirty="0"/>
        </a:p>
      </dgm:t>
    </dgm:pt>
    <dgm:pt modelId="{9AD5890C-F273-41DC-A8A6-7D4F5F4B14A2}" type="parTrans" cxnId="{BDE9986C-3784-47D8-816B-DF9A92424EA0}">
      <dgm:prSet/>
      <dgm:spPr/>
      <dgm:t>
        <a:bodyPr/>
        <a:lstStyle/>
        <a:p>
          <a:endParaRPr lang="es-EC"/>
        </a:p>
      </dgm:t>
    </dgm:pt>
    <dgm:pt modelId="{0D15F5BE-28C3-49E9-AAAF-ED917410661B}" type="sibTrans" cxnId="{BDE9986C-3784-47D8-816B-DF9A92424EA0}">
      <dgm:prSet/>
      <dgm:spPr/>
      <dgm:t>
        <a:bodyPr/>
        <a:lstStyle/>
        <a:p>
          <a:endParaRPr lang="es-EC"/>
        </a:p>
      </dgm:t>
    </dgm:pt>
    <dgm:pt modelId="{ECCB8D4C-EF50-45BB-BC2D-3D1D0663540F}">
      <dgm:prSet phldrT="[Texto]">
        <dgm:style>
          <a:lnRef idx="2">
            <a:schemeClr val="accent6"/>
          </a:lnRef>
          <a:fillRef idx="1">
            <a:schemeClr val="lt1"/>
          </a:fillRef>
          <a:effectRef idx="0">
            <a:schemeClr val="accent6"/>
          </a:effectRef>
          <a:fontRef idx="minor">
            <a:schemeClr val="dk1"/>
          </a:fontRef>
        </dgm:style>
      </dgm:prSet>
      <dgm:spPr/>
      <dgm:t>
        <a:bodyPr/>
        <a:lstStyle/>
        <a:p>
          <a:r>
            <a:rPr lang="es-EC" b="0" i="0" dirty="0"/>
            <a:t>PAY_0_6 – Estado Pagos Abril a Sept</a:t>
          </a:r>
          <a:endParaRPr lang="es-EC" dirty="0"/>
        </a:p>
      </dgm:t>
    </dgm:pt>
    <dgm:pt modelId="{BA70E2FB-4587-404D-AC0A-F48B77973CDE}" type="parTrans" cxnId="{8CB8CB94-D0FF-4FD2-A98E-4B35DA8ABCE8}">
      <dgm:prSet/>
      <dgm:spPr/>
      <dgm:t>
        <a:bodyPr/>
        <a:lstStyle/>
        <a:p>
          <a:endParaRPr lang="es-EC"/>
        </a:p>
      </dgm:t>
    </dgm:pt>
    <dgm:pt modelId="{294F4312-20E3-486E-93B1-A503D9567900}" type="sibTrans" cxnId="{8CB8CB94-D0FF-4FD2-A98E-4B35DA8ABCE8}">
      <dgm:prSet/>
      <dgm:spPr/>
      <dgm:t>
        <a:bodyPr/>
        <a:lstStyle/>
        <a:p>
          <a:endParaRPr lang="es-EC"/>
        </a:p>
      </dgm:t>
    </dgm:pt>
    <dgm:pt modelId="{15F2296F-D3C3-401C-A650-580399315996}">
      <dgm:prSet phldrT="[Texto]"/>
      <dgm:spPr/>
      <dgm:t>
        <a:bodyPr/>
        <a:lstStyle/>
        <a:p>
          <a:r>
            <a:rPr lang="es-EC" b="0" i="0" dirty="0"/>
            <a:t>BILL_AMT1-6 – Estados de Cuenta</a:t>
          </a:r>
          <a:endParaRPr lang="es-EC" dirty="0"/>
        </a:p>
      </dgm:t>
    </dgm:pt>
    <dgm:pt modelId="{671E0ADA-0530-40F5-99A6-79ED06648B55}" type="parTrans" cxnId="{09435995-2725-4C43-8132-A02ED4DF98BE}">
      <dgm:prSet/>
      <dgm:spPr/>
      <dgm:t>
        <a:bodyPr/>
        <a:lstStyle/>
        <a:p>
          <a:endParaRPr lang="es-EC"/>
        </a:p>
      </dgm:t>
    </dgm:pt>
    <dgm:pt modelId="{33661C9E-4E16-4511-AE08-20123892167C}" type="sibTrans" cxnId="{09435995-2725-4C43-8132-A02ED4DF98BE}">
      <dgm:prSet/>
      <dgm:spPr/>
      <dgm:t>
        <a:bodyPr/>
        <a:lstStyle/>
        <a:p>
          <a:endParaRPr lang="es-EC"/>
        </a:p>
      </dgm:t>
    </dgm:pt>
    <dgm:pt modelId="{C7F3E9D1-F953-462C-9804-B1DD3072FA22}">
      <dgm:prSet phldrT="[Texto]"/>
      <dgm:spPr/>
      <dgm:t>
        <a:bodyPr/>
        <a:lstStyle/>
        <a:p>
          <a:r>
            <a:rPr lang="es-EC" b="0" i="0" dirty="0"/>
            <a:t>PAY_AMT1-6 – Estados de Cuenta</a:t>
          </a:r>
          <a:endParaRPr lang="es-EC" dirty="0"/>
        </a:p>
      </dgm:t>
    </dgm:pt>
    <dgm:pt modelId="{81FC18CA-DC27-47AE-A7ED-D358944F551A}" type="parTrans" cxnId="{18D6B4C7-33C6-49B9-8DF5-18F7AACC5EF6}">
      <dgm:prSet/>
      <dgm:spPr/>
      <dgm:t>
        <a:bodyPr/>
        <a:lstStyle/>
        <a:p>
          <a:endParaRPr lang="es-EC"/>
        </a:p>
      </dgm:t>
    </dgm:pt>
    <dgm:pt modelId="{2B40FEA8-F07D-490F-A09F-58F535134445}" type="sibTrans" cxnId="{18D6B4C7-33C6-49B9-8DF5-18F7AACC5EF6}">
      <dgm:prSet/>
      <dgm:spPr/>
      <dgm:t>
        <a:bodyPr/>
        <a:lstStyle/>
        <a:p>
          <a:endParaRPr lang="es-EC"/>
        </a:p>
      </dgm:t>
    </dgm:pt>
    <dgm:pt modelId="{809B2C7E-3AFF-4EC0-B1C2-4453447131E2}" type="pres">
      <dgm:prSet presAssocID="{54243E5A-EC6E-40EE-B140-32B2FCBA39AC}" presName="Name0" presStyleCnt="0">
        <dgm:presLayoutVars>
          <dgm:chMax val="7"/>
          <dgm:chPref val="7"/>
          <dgm:dir/>
        </dgm:presLayoutVars>
      </dgm:prSet>
      <dgm:spPr/>
    </dgm:pt>
    <dgm:pt modelId="{B47DCF8C-4776-4AB4-81A6-DC7DA42F2C25}" type="pres">
      <dgm:prSet presAssocID="{54243E5A-EC6E-40EE-B140-32B2FCBA39AC}" presName="Name1" presStyleCnt="0"/>
      <dgm:spPr/>
    </dgm:pt>
    <dgm:pt modelId="{B94638DF-C3E8-4913-BA2E-0794CA0DFE4D}" type="pres">
      <dgm:prSet presAssocID="{54243E5A-EC6E-40EE-B140-32B2FCBA39AC}" presName="cycle" presStyleCnt="0"/>
      <dgm:spPr/>
    </dgm:pt>
    <dgm:pt modelId="{7133FBF1-001D-43EE-B93F-DFB27307C5E4}" type="pres">
      <dgm:prSet presAssocID="{54243E5A-EC6E-40EE-B140-32B2FCBA39AC}" presName="srcNode" presStyleLbl="node1" presStyleIdx="0" presStyleCnt="7"/>
      <dgm:spPr/>
    </dgm:pt>
    <dgm:pt modelId="{14309DB9-DD1D-46F3-82E5-93885C4EA6F8}" type="pres">
      <dgm:prSet presAssocID="{54243E5A-EC6E-40EE-B140-32B2FCBA39AC}" presName="conn" presStyleLbl="parChTrans1D2" presStyleIdx="0" presStyleCnt="1"/>
      <dgm:spPr/>
    </dgm:pt>
    <dgm:pt modelId="{3B6DCCA4-11FB-44D3-9C9D-40244F67EAC7}" type="pres">
      <dgm:prSet presAssocID="{54243E5A-EC6E-40EE-B140-32B2FCBA39AC}" presName="extraNode" presStyleLbl="node1" presStyleIdx="0" presStyleCnt="7"/>
      <dgm:spPr/>
    </dgm:pt>
    <dgm:pt modelId="{7AB4F1AF-9852-4F50-942E-12977D29C578}" type="pres">
      <dgm:prSet presAssocID="{54243E5A-EC6E-40EE-B140-32B2FCBA39AC}" presName="dstNode" presStyleLbl="node1" presStyleIdx="0" presStyleCnt="7"/>
      <dgm:spPr/>
    </dgm:pt>
    <dgm:pt modelId="{710C013B-C156-4063-AADF-90A3D38E46C9}" type="pres">
      <dgm:prSet presAssocID="{FB7E006C-C162-4E5E-BCFD-71A2A8B8343C}" presName="text_1" presStyleLbl="node1" presStyleIdx="0" presStyleCnt="7">
        <dgm:presLayoutVars>
          <dgm:bulletEnabled val="1"/>
        </dgm:presLayoutVars>
      </dgm:prSet>
      <dgm:spPr/>
    </dgm:pt>
    <dgm:pt modelId="{1D71C718-DD4B-463F-A912-22A90EAA0863}" type="pres">
      <dgm:prSet presAssocID="{FB7E006C-C162-4E5E-BCFD-71A2A8B8343C}" presName="accent_1" presStyleCnt="0"/>
      <dgm:spPr/>
    </dgm:pt>
    <dgm:pt modelId="{EB495BA6-143D-4E13-AEDB-B7F308980A9D}" type="pres">
      <dgm:prSet presAssocID="{FB7E006C-C162-4E5E-BCFD-71A2A8B8343C}" presName="accentRepeatNode" presStyleLbl="solidFgAcc1" presStyleIdx="0" presStyleCnt="7"/>
      <dgm:spPr/>
    </dgm:pt>
    <dgm:pt modelId="{4EBAC878-EFEB-4030-8CD3-022C9BE21E53}" type="pres">
      <dgm:prSet presAssocID="{54079A81-63ED-4729-BFBD-D34CE7D1517D}" presName="text_2" presStyleLbl="node1" presStyleIdx="1" presStyleCnt="7">
        <dgm:presLayoutVars>
          <dgm:bulletEnabled val="1"/>
        </dgm:presLayoutVars>
      </dgm:prSet>
      <dgm:spPr/>
    </dgm:pt>
    <dgm:pt modelId="{E5D99765-6EDA-47C0-9972-23DE766BAB5F}" type="pres">
      <dgm:prSet presAssocID="{54079A81-63ED-4729-BFBD-D34CE7D1517D}" presName="accent_2" presStyleCnt="0"/>
      <dgm:spPr/>
    </dgm:pt>
    <dgm:pt modelId="{C50EED7B-85EC-43DC-BFB0-B169436E901A}" type="pres">
      <dgm:prSet presAssocID="{54079A81-63ED-4729-BFBD-D34CE7D1517D}" presName="accentRepeatNode" presStyleLbl="solidFgAcc1" presStyleIdx="1" presStyleCnt="7"/>
      <dgm:spPr/>
    </dgm:pt>
    <dgm:pt modelId="{36310820-A98A-4740-A1F2-7303E1791635}" type="pres">
      <dgm:prSet presAssocID="{1E237F73-06F9-4E5D-BF5A-BB07D1CEA729}" presName="text_3" presStyleLbl="node1" presStyleIdx="2" presStyleCnt="7">
        <dgm:presLayoutVars>
          <dgm:bulletEnabled val="1"/>
        </dgm:presLayoutVars>
      </dgm:prSet>
      <dgm:spPr/>
    </dgm:pt>
    <dgm:pt modelId="{E14AAF10-AFE6-41E7-8487-EAB03BCDC6F7}" type="pres">
      <dgm:prSet presAssocID="{1E237F73-06F9-4E5D-BF5A-BB07D1CEA729}" presName="accent_3" presStyleCnt="0"/>
      <dgm:spPr/>
    </dgm:pt>
    <dgm:pt modelId="{13CCDFE1-ED5B-4162-AACC-AD9C84782FB1}" type="pres">
      <dgm:prSet presAssocID="{1E237F73-06F9-4E5D-BF5A-BB07D1CEA729}" presName="accentRepeatNode" presStyleLbl="solidFgAcc1" presStyleIdx="2" presStyleCnt="7"/>
      <dgm:spPr/>
    </dgm:pt>
    <dgm:pt modelId="{67A6B680-8DB1-4959-8919-19298E70A5A0}" type="pres">
      <dgm:prSet presAssocID="{C2931EBD-2FA7-4817-ADE7-C966AC7AE27B}" presName="text_4" presStyleLbl="node1" presStyleIdx="3" presStyleCnt="7">
        <dgm:presLayoutVars>
          <dgm:bulletEnabled val="1"/>
        </dgm:presLayoutVars>
      </dgm:prSet>
      <dgm:spPr/>
    </dgm:pt>
    <dgm:pt modelId="{38C0AEE1-BC84-42E2-A06B-F405FC8BBB88}" type="pres">
      <dgm:prSet presAssocID="{C2931EBD-2FA7-4817-ADE7-C966AC7AE27B}" presName="accent_4" presStyleCnt="0"/>
      <dgm:spPr/>
    </dgm:pt>
    <dgm:pt modelId="{4F9F2924-9FDA-44BC-A54E-0CEAC7D21CE1}" type="pres">
      <dgm:prSet presAssocID="{C2931EBD-2FA7-4817-ADE7-C966AC7AE27B}" presName="accentRepeatNode" presStyleLbl="solidFgAcc1" presStyleIdx="3" presStyleCnt="7"/>
      <dgm:spPr/>
    </dgm:pt>
    <dgm:pt modelId="{07D6985E-3FFF-4CDD-9E8B-CD748BA89770}" type="pres">
      <dgm:prSet presAssocID="{ECCB8D4C-EF50-45BB-BC2D-3D1D0663540F}" presName="text_5" presStyleLbl="node1" presStyleIdx="4" presStyleCnt="7">
        <dgm:presLayoutVars>
          <dgm:bulletEnabled val="1"/>
        </dgm:presLayoutVars>
      </dgm:prSet>
      <dgm:spPr/>
    </dgm:pt>
    <dgm:pt modelId="{ED9B75E0-2F8D-44CB-BE52-2871F82FB7A1}" type="pres">
      <dgm:prSet presAssocID="{ECCB8D4C-EF50-45BB-BC2D-3D1D0663540F}" presName="accent_5" presStyleCnt="0"/>
      <dgm:spPr/>
    </dgm:pt>
    <dgm:pt modelId="{CA4C09F7-2398-4CAD-BF25-BC9D5C411808}" type="pres">
      <dgm:prSet presAssocID="{ECCB8D4C-EF50-45BB-BC2D-3D1D0663540F}" presName="accentRepeatNode" presStyleLbl="solidFgAcc1" presStyleIdx="4" presStyleCnt="7"/>
      <dgm:spPr>
        <a:solidFill>
          <a:srgbClr val="FFFF00"/>
        </a:solidFill>
      </dgm:spPr>
    </dgm:pt>
    <dgm:pt modelId="{B4C690F6-33D9-4799-9DE7-2FD11275AA15}" type="pres">
      <dgm:prSet presAssocID="{15F2296F-D3C3-401C-A650-580399315996}" presName="text_6" presStyleLbl="node1" presStyleIdx="5" presStyleCnt="7">
        <dgm:presLayoutVars>
          <dgm:bulletEnabled val="1"/>
        </dgm:presLayoutVars>
      </dgm:prSet>
      <dgm:spPr/>
    </dgm:pt>
    <dgm:pt modelId="{0DFD50C3-0558-4B11-9588-58E4CFB74A7F}" type="pres">
      <dgm:prSet presAssocID="{15F2296F-D3C3-401C-A650-580399315996}" presName="accent_6" presStyleCnt="0"/>
      <dgm:spPr/>
    </dgm:pt>
    <dgm:pt modelId="{96D1E900-0E5F-40BE-AAFF-E755C8D7502D}" type="pres">
      <dgm:prSet presAssocID="{15F2296F-D3C3-401C-A650-580399315996}" presName="accentRepeatNode" presStyleLbl="solidFgAcc1" presStyleIdx="5" presStyleCnt="7"/>
      <dgm:spPr/>
    </dgm:pt>
    <dgm:pt modelId="{42D540BA-F77D-4052-90BC-3E33FDD23A3C}" type="pres">
      <dgm:prSet presAssocID="{C7F3E9D1-F953-462C-9804-B1DD3072FA22}" presName="text_7" presStyleLbl="node1" presStyleIdx="6" presStyleCnt="7">
        <dgm:presLayoutVars>
          <dgm:bulletEnabled val="1"/>
        </dgm:presLayoutVars>
      </dgm:prSet>
      <dgm:spPr/>
    </dgm:pt>
    <dgm:pt modelId="{39C2D211-5E9B-4BC8-96D4-F80FE13B7E1C}" type="pres">
      <dgm:prSet presAssocID="{C7F3E9D1-F953-462C-9804-B1DD3072FA22}" presName="accent_7" presStyleCnt="0"/>
      <dgm:spPr/>
    </dgm:pt>
    <dgm:pt modelId="{2C62C881-F6C4-4C94-8223-775DA0407BA5}" type="pres">
      <dgm:prSet presAssocID="{C7F3E9D1-F953-462C-9804-B1DD3072FA22}" presName="accentRepeatNode" presStyleLbl="solidFgAcc1" presStyleIdx="6" presStyleCnt="7"/>
      <dgm:spPr/>
    </dgm:pt>
  </dgm:ptLst>
  <dgm:cxnLst>
    <dgm:cxn modelId="{9CD91D0C-5174-4BF7-B715-E6849E93D06E}" srcId="{54243E5A-EC6E-40EE-B140-32B2FCBA39AC}" destId="{FB7E006C-C162-4E5E-BCFD-71A2A8B8343C}" srcOrd="0" destOrd="0" parTransId="{65F5186C-46C3-459B-8D70-36E91A546C8A}" sibTransId="{9BDCF069-5E22-4B82-B0CC-ABACBAD08C56}"/>
    <dgm:cxn modelId="{E5058E14-05FB-42E1-823A-8033557A6900}" type="presOf" srcId="{ECCB8D4C-EF50-45BB-BC2D-3D1D0663540F}" destId="{07D6985E-3FFF-4CDD-9E8B-CD748BA89770}" srcOrd="0" destOrd="0" presId="urn:microsoft.com/office/officeart/2008/layout/VerticalCurvedList"/>
    <dgm:cxn modelId="{D21D8A18-962D-4652-BEF8-2048F61832A3}" type="presOf" srcId="{1E237F73-06F9-4E5D-BF5A-BB07D1CEA729}" destId="{36310820-A98A-4740-A1F2-7303E1791635}" srcOrd="0" destOrd="0" presId="urn:microsoft.com/office/officeart/2008/layout/VerticalCurvedList"/>
    <dgm:cxn modelId="{C8BEAF3A-11D2-4778-B0FC-DA2CE792FBEE}" type="presOf" srcId="{54243E5A-EC6E-40EE-B140-32B2FCBA39AC}" destId="{809B2C7E-3AFF-4EC0-B1C2-4453447131E2}" srcOrd="0" destOrd="0" presId="urn:microsoft.com/office/officeart/2008/layout/VerticalCurvedList"/>
    <dgm:cxn modelId="{BDE9986C-3784-47D8-816B-DF9A92424EA0}" srcId="{54243E5A-EC6E-40EE-B140-32B2FCBA39AC}" destId="{1E237F73-06F9-4E5D-BF5A-BB07D1CEA729}" srcOrd="2" destOrd="0" parTransId="{9AD5890C-F273-41DC-A8A6-7D4F5F4B14A2}" sibTransId="{0D15F5BE-28C3-49E9-AAAF-ED917410661B}"/>
    <dgm:cxn modelId="{4255028D-33B6-4D73-94B4-4B1EDD9AD315}" type="presOf" srcId="{9BDCF069-5E22-4B82-B0CC-ABACBAD08C56}" destId="{14309DB9-DD1D-46F3-82E5-93885C4EA6F8}" srcOrd="0" destOrd="0" presId="urn:microsoft.com/office/officeart/2008/layout/VerticalCurvedList"/>
    <dgm:cxn modelId="{8CB8CB94-D0FF-4FD2-A98E-4B35DA8ABCE8}" srcId="{54243E5A-EC6E-40EE-B140-32B2FCBA39AC}" destId="{ECCB8D4C-EF50-45BB-BC2D-3D1D0663540F}" srcOrd="4" destOrd="0" parTransId="{BA70E2FB-4587-404D-AC0A-F48B77973CDE}" sibTransId="{294F4312-20E3-486E-93B1-A503D9567900}"/>
    <dgm:cxn modelId="{09435995-2725-4C43-8132-A02ED4DF98BE}" srcId="{54243E5A-EC6E-40EE-B140-32B2FCBA39AC}" destId="{15F2296F-D3C3-401C-A650-580399315996}" srcOrd="5" destOrd="0" parTransId="{671E0ADA-0530-40F5-99A6-79ED06648B55}" sibTransId="{33661C9E-4E16-4511-AE08-20123892167C}"/>
    <dgm:cxn modelId="{18D6B4C7-33C6-49B9-8DF5-18F7AACC5EF6}" srcId="{54243E5A-EC6E-40EE-B140-32B2FCBA39AC}" destId="{C7F3E9D1-F953-462C-9804-B1DD3072FA22}" srcOrd="6" destOrd="0" parTransId="{81FC18CA-DC27-47AE-A7ED-D358944F551A}" sibTransId="{2B40FEA8-F07D-490F-A09F-58F535134445}"/>
    <dgm:cxn modelId="{C09BB8D1-731C-494F-B30D-1D04CC8B6E5A}" type="presOf" srcId="{C2931EBD-2FA7-4817-ADE7-C966AC7AE27B}" destId="{67A6B680-8DB1-4959-8919-19298E70A5A0}" srcOrd="0" destOrd="0" presId="urn:microsoft.com/office/officeart/2008/layout/VerticalCurvedList"/>
    <dgm:cxn modelId="{DE0DCBDA-A749-4D8E-87C4-079BB2DF5281}" type="presOf" srcId="{15F2296F-D3C3-401C-A650-580399315996}" destId="{B4C690F6-33D9-4799-9DE7-2FD11275AA15}" srcOrd="0" destOrd="0" presId="urn:microsoft.com/office/officeart/2008/layout/VerticalCurvedList"/>
    <dgm:cxn modelId="{F4AF2CDC-1D6F-4B3E-B374-D3D31904EC31}" type="presOf" srcId="{54079A81-63ED-4729-BFBD-D34CE7D1517D}" destId="{4EBAC878-EFEB-4030-8CD3-022C9BE21E53}" srcOrd="0" destOrd="0" presId="urn:microsoft.com/office/officeart/2008/layout/VerticalCurvedList"/>
    <dgm:cxn modelId="{C3CF4ADD-4558-480D-BC12-74811754382D}" type="presOf" srcId="{FB7E006C-C162-4E5E-BCFD-71A2A8B8343C}" destId="{710C013B-C156-4063-AADF-90A3D38E46C9}" srcOrd="0" destOrd="0" presId="urn:microsoft.com/office/officeart/2008/layout/VerticalCurvedList"/>
    <dgm:cxn modelId="{F88181DE-EEA6-4508-8667-6D344970AD91}" srcId="{54243E5A-EC6E-40EE-B140-32B2FCBA39AC}" destId="{54079A81-63ED-4729-BFBD-D34CE7D1517D}" srcOrd="1" destOrd="0" parTransId="{8B89F6E6-C0D1-4F60-AD98-4E1449BDE813}" sibTransId="{8E6EFFED-7080-48C1-9DFB-B5601324774F}"/>
    <dgm:cxn modelId="{451A96F6-A015-4FA9-971D-735EE22BD73A}" srcId="{54243E5A-EC6E-40EE-B140-32B2FCBA39AC}" destId="{C2931EBD-2FA7-4817-ADE7-C966AC7AE27B}" srcOrd="3" destOrd="0" parTransId="{5EE846C0-532C-4AD3-BB88-7FA31A5008C0}" sibTransId="{98E66A63-7E8C-4529-AB02-C72A5EF1EE1A}"/>
    <dgm:cxn modelId="{F35E56F8-7A68-4A23-8F9F-460D0D23E7A3}" type="presOf" srcId="{C7F3E9D1-F953-462C-9804-B1DD3072FA22}" destId="{42D540BA-F77D-4052-90BC-3E33FDD23A3C}" srcOrd="0" destOrd="0" presId="urn:microsoft.com/office/officeart/2008/layout/VerticalCurvedList"/>
    <dgm:cxn modelId="{BDD0E59D-8E66-4253-A623-B021FA2AA387}" type="presParOf" srcId="{809B2C7E-3AFF-4EC0-B1C2-4453447131E2}" destId="{B47DCF8C-4776-4AB4-81A6-DC7DA42F2C25}" srcOrd="0" destOrd="0" presId="urn:microsoft.com/office/officeart/2008/layout/VerticalCurvedList"/>
    <dgm:cxn modelId="{F3E64861-F076-4D94-A8E0-293B1D9139D4}" type="presParOf" srcId="{B47DCF8C-4776-4AB4-81A6-DC7DA42F2C25}" destId="{B94638DF-C3E8-4913-BA2E-0794CA0DFE4D}" srcOrd="0" destOrd="0" presId="urn:microsoft.com/office/officeart/2008/layout/VerticalCurvedList"/>
    <dgm:cxn modelId="{D5FCD13F-618D-48F8-851B-3C243FC93661}" type="presParOf" srcId="{B94638DF-C3E8-4913-BA2E-0794CA0DFE4D}" destId="{7133FBF1-001D-43EE-B93F-DFB27307C5E4}" srcOrd="0" destOrd="0" presId="urn:microsoft.com/office/officeart/2008/layout/VerticalCurvedList"/>
    <dgm:cxn modelId="{E84AFAC9-912A-4BD1-BE4B-B4D4B94103E7}" type="presParOf" srcId="{B94638DF-C3E8-4913-BA2E-0794CA0DFE4D}" destId="{14309DB9-DD1D-46F3-82E5-93885C4EA6F8}" srcOrd="1" destOrd="0" presId="urn:microsoft.com/office/officeart/2008/layout/VerticalCurvedList"/>
    <dgm:cxn modelId="{CF15A0D9-2C42-4736-8DA9-8A46EED6B577}" type="presParOf" srcId="{B94638DF-C3E8-4913-BA2E-0794CA0DFE4D}" destId="{3B6DCCA4-11FB-44D3-9C9D-40244F67EAC7}" srcOrd="2" destOrd="0" presId="urn:microsoft.com/office/officeart/2008/layout/VerticalCurvedList"/>
    <dgm:cxn modelId="{4884CDF3-B7A4-4D66-BA7A-D047B325A0DA}" type="presParOf" srcId="{B94638DF-C3E8-4913-BA2E-0794CA0DFE4D}" destId="{7AB4F1AF-9852-4F50-942E-12977D29C578}" srcOrd="3" destOrd="0" presId="urn:microsoft.com/office/officeart/2008/layout/VerticalCurvedList"/>
    <dgm:cxn modelId="{D61CB5D1-865F-40AE-8F1B-7843FE210945}" type="presParOf" srcId="{B47DCF8C-4776-4AB4-81A6-DC7DA42F2C25}" destId="{710C013B-C156-4063-AADF-90A3D38E46C9}" srcOrd="1" destOrd="0" presId="urn:microsoft.com/office/officeart/2008/layout/VerticalCurvedList"/>
    <dgm:cxn modelId="{7C03944E-451A-4114-954E-A2A02D261FEE}" type="presParOf" srcId="{B47DCF8C-4776-4AB4-81A6-DC7DA42F2C25}" destId="{1D71C718-DD4B-463F-A912-22A90EAA0863}" srcOrd="2" destOrd="0" presId="urn:microsoft.com/office/officeart/2008/layout/VerticalCurvedList"/>
    <dgm:cxn modelId="{76D3A676-447C-48AB-95D6-18A0F85303CB}" type="presParOf" srcId="{1D71C718-DD4B-463F-A912-22A90EAA0863}" destId="{EB495BA6-143D-4E13-AEDB-B7F308980A9D}" srcOrd="0" destOrd="0" presId="urn:microsoft.com/office/officeart/2008/layout/VerticalCurvedList"/>
    <dgm:cxn modelId="{B9F43FF8-8164-4ACD-AB2C-FFA76D604139}" type="presParOf" srcId="{B47DCF8C-4776-4AB4-81A6-DC7DA42F2C25}" destId="{4EBAC878-EFEB-4030-8CD3-022C9BE21E53}" srcOrd="3" destOrd="0" presId="urn:microsoft.com/office/officeart/2008/layout/VerticalCurvedList"/>
    <dgm:cxn modelId="{DC927C71-3BAC-4E1A-B73B-4476653D46B7}" type="presParOf" srcId="{B47DCF8C-4776-4AB4-81A6-DC7DA42F2C25}" destId="{E5D99765-6EDA-47C0-9972-23DE766BAB5F}" srcOrd="4" destOrd="0" presId="urn:microsoft.com/office/officeart/2008/layout/VerticalCurvedList"/>
    <dgm:cxn modelId="{3A4A67D5-B503-4783-8244-3B952B98C32B}" type="presParOf" srcId="{E5D99765-6EDA-47C0-9972-23DE766BAB5F}" destId="{C50EED7B-85EC-43DC-BFB0-B169436E901A}" srcOrd="0" destOrd="0" presId="urn:microsoft.com/office/officeart/2008/layout/VerticalCurvedList"/>
    <dgm:cxn modelId="{F7BB8FEB-9D1E-471E-8177-D587D9A92260}" type="presParOf" srcId="{B47DCF8C-4776-4AB4-81A6-DC7DA42F2C25}" destId="{36310820-A98A-4740-A1F2-7303E1791635}" srcOrd="5" destOrd="0" presId="urn:microsoft.com/office/officeart/2008/layout/VerticalCurvedList"/>
    <dgm:cxn modelId="{5361C088-647C-4F86-A327-61335A71ED11}" type="presParOf" srcId="{B47DCF8C-4776-4AB4-81A6-DC7DA42F2C25}" destId="{E14AAF10-AFE6-41E7-8487-EAB03BCDC6F7}" srcOrd="6" destOrd="0" presId="urn:microsoft.com/office/officeart/2008/layout/VerticalCurvedList"/>
    <dgm:cxn modelId="{284F0AB9-0387-4294-9799-280482E4F993}" type="presParOf" srcId="{E14AAF10-AFE6-41E7-8487-EAB03BCDC6F7}" destId="{13CCDFE1-ED5B-4162-AACC-AD9C84782FB1}" srcOrd="0" destOrd="0" presId="urn:microsoft.com/office/officeart/2008/layout/VerticalCurvedList"/>
    <dgm:cxn modelId="{D7BF6184-A289-4043-A2F7-2EDBAAA0D8A8}" type="presParOf" srcId="{B47DCF8C-4776-4AB4-81A6-DC7DA42F2C25}" destId="{67A6B680-8DB1-4959-8919-19298E70A5A0}" srcOrd="7" destOrd="0" presId="urn:microsoft.com/office/officeart/2008/layout/VerticalCurvedList"/>
    <dgm:cxn modelId="{7AD03A36-79BF-44DC-B63E-63A128F9F6C4}" type="presParOf" srcId="{B47DCF8C-4776-4AB4-81A6-DC7DA42F2C25}" destId="{38C0AEE1-BC84-42E2-A06B-F405FC8BBB88}" srcOrd="8" destOrd="0" presId="urn:microsoft.com/office/officeart/2008/layout/VerticalCurvedList"/>
    <dgm:cxn modelId="{C660A999-4B7A-4945-AEA9-550DE2FF4519}" type="presParOf" srcId="{38C0AEE1-BC84-42E2-A06B-F405FC8BBB88}" destId="{4F9F2924-9FDA-44BC-A54E-0CEAC7D21CE1}" srcOrd="0" destOrd="0" presId="urn:microsoft.com/office/officeart/2008/layout/VerticalCurvedList"/>
    <dgm:cxn modelId="{D1A2CACB-240F-49D3-A61F-6F1AD402D2E5}" type="presParOf" srcId="{B47DCF8C-4776-4AB4-81A6-DC7DA42F2C25}" destId="{07D6985E-3FFF-4CDD-9E8B-CD748BA89770}" srcOrd="9" destOrd="0" presId="urn:microsoft.com/office/officeart/2008/layout/VerticalCurvedList"/>
    <dgm:cxn modelId="{D600A05D-F743-4680-9A77-B7D35F4A1346}" type="presParOf" srcId="{B47DCF8C-4776-4AB4-81A6-DC7DA42F2C25}" destId="{ED9B75E0-2F8D-44CB-BE52-2871F82FB7A1}" srcOrd="10" destOrd="0" presId="urn:microsoft.com/office/officeart/2008/layout/VerticalCurvedList"/>
    <dgm:cxn modelId="{05FC152E-BD19-4CF0-9B03-F2644EB6B794}" type="presParOf" srcId="{ED9B75E0-2F8D-44CB-BE52-2871F82FB7A1}" destId="{CA4C09F7-2398-4CAD-BF25-BC9D5C411808}" srcOrd="0" destOrd="0" presId="urn:microsoft.com/office/officeart/2008/layout/VerticalCurvedList"/>
    <dgm:cxn modelId="{40721156-109A-42D4-B8AB-6BF61D253165}" type="presParOf" srcId="{B47DCF8C-4776-4AB4-81A6-DC7DA42F2C25}" destId="{B4C690F6-33D9-4799-9DE7-2FD11275AA15}" srcOrd="11" destOrd="0" presId="urn:microsoft.com/office/officeart/2008/layout/VerticalCurvedList"/>
    <dgm:cxn modelId="{98370A5D-320B-43EA-917E-75E0F4FB14D0}" type="presParOf" srcId="{B47DCF8C-4776-4AB4-81A6-DC7DA42F2C25}" destId="{0DFD50C3-0558-4B11-9588-58E4CFB74A7F}" srcOrd="12" destOrd="0" presId="urn:microsoft.com/office/officeart/2008/layout/VerticalCurvedList"/>
    <dgm:cxn modelId="{8A932818-ABAE-45E7-80E1-5FC4449BA871}" type="presParOf" srcId="{0DFD50C3-0558-4B11-9588-58E4CFB74A7F}" destId="{96D1E900-0E5F-40BE-AAFF-E755C8D7502D}" srcOrd="0" destOrd="0" presId="urn:microsoft.com/office/officeart/2008/layout/VerticalCurvedList"/>
    <dgm:cxn modelId="{3F3F142D-1DAC-45A9-9F0D-EC0937511BAF}" type="presParOf" srcId="{B47DCF8C-4776-4AB4-81A6-DC7DA42F2C25}" destId="{42D540BA-F77D-4052-90BC-3E33FDD23A3C}" srcOrd="13" destOrd="0" presId="urn:microsoft.com/office/officeart/2008/layout/VerticalCurvedList"/>
    <dgm:cxn modelId="{DD0C131B-61DA-4960-B021-D5406C42B4AB}" type="presParOf" srcId="{B47DCF8C-4776-4AB4-81A6-DC7DA42F2C25}" destId="{39C2D211-5E9B-4BC8-96D4-F80FE13B7E1C}" srcOrd="14" destOrd="0" presId="urn:microsoft.com/office/officeart/2008/layout/VerticalCurvedList"/>
    <dgm:cxn modelId="{1B1FE95F-1358-4007-A050-F366E5E3D4CD}" type="presParOf" srcId="{39C2D211-5E9B-4BC8-96D4-F80FE13B7E1C}" destId="{2C62C881-F6C4-4C94-8223-775DA0407BA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891D8-446F-444C-8F14-69E2B2CF4378}">
      <dsp:nvSpPr>
        <dsp:cNvPr id="0" name=""/>
        <dsp:cNvSpPr/>
      </dsp:nvSpPr>
      <dsp:spPr>
        <a:xfrm>
          <a:off x="0" y="395475"/>
          <a:ext cx="3034564" cy="76545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5516" tIns="374904" rIns="235516" bIns="128016" numCol="1" spcCol="1270" anchor="t" anchorCtr="0">
          <a:noAutofit/>
        </a:bodyPr>
        <a:lstStyle/>
        <a:p>
          <a:pPr marL="171450" lvl="1" indent="-171450" algn="l" defTabSz="800100">
            <a:lnSpc>
              <a:spcPct val="90000"/>
            </a:lnSpc>
            <a:spcBef>
              <a:spcPct val="0"/>
            </a:spcBef>
            <a:spcAft>
              <a:spcPct val="15000"/>
            </a:spcAft>
            <a:buChar char="•"/>
          </a:pPr>
          <a:r>
            <a:rPr lang="es-EC" sz="1800" kern="1200" dirty="0"/>
            <a:t>30 días</a:t>
          </a:r>
        </a:p>
      </dsp:txBody>
      <dsp:txXfrm>
        <a:off x="0" y="395475"/>
        <a:ext cx="3034564" cy="765450"/>
      </dsp:txXfrm>
    </dsp:sp>
    <dsp:sp modelId="{1865A2F3-CC37-4953-8001-5A91EF3D44C6}">
      <dsp:nvSpPr>
        <dsp:cNvPr id="0" name=""/>
        <dsp:cNvSpPr/>
      </dsp:nvSpPr>
      <dsp:spPr>
        <a:xfrm>
          <a:off x="151728" y="129795"/>
          <a:ext cx="2124194" cy="531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290" tIns="0" rIns="80290" bIns="0" numCol="1" spcCol="1270" anchor="ctr" anchorCtr="0">
          <a:noAutofit/>
        </a:bodyPr>
        <a:lstStyle/>
        <a:p>
          <a:pPr marL="0" lvl="0" indent="0" algn="l" defTabSz="800100">
            <a:lnSpc>
              <a:spcPct val="90000"/>
            </a:lnSpc>
            <a:spcBef>
              <a:spcPct val="0"/>
            </a:spcBef>
            <a:spcAft>
              <a:spcPct val="35000"/>
            </a:spcAft>
            <a:buNone/>
          </a:pPr>
          <a:r>
            <a:rPr lang="es-EC" sz="1800" kern="1200" dirty="0"/>
            <a:t>MOROSIDAD</a:t>
          </a:r>
        </a:p>
      </dsp:txBody>
      <dsp:txXfrm>
        <a:off x="177667" y="155734"/>
        <a:ext cx="2072316" cy="479482"/>
      </dsp:txXfrm>
    </dsp:sp>
    <dsp:sp modelId="{AAABC037-1BA8-408C-883E-ACCF6C07A853}">
      <dsp:nvSpPr>
        <dsp:cNvPr id="0" name=""/>
        <dsp:cNvSpPr/>
      </dsp:nvSpPr>
      <dsp:spPr>
        <a:xfrm>
          <a:off x="0" y="1523805"/>
          <a:ext cx="3034564" cy="76545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5516" tIns="374904" rIns="235516" bIns="128016" numCol="1" spcCol="1270" anchor="t" anchorCtr="0">
          <a:noAutofit/>
        </a:bodyPr>
        <a:lstStyle/>
        <a:p>
          <a:pPr marL="171450" lvl="1" indent="-171450" algn="l" defTabSz="800100">
            <a:lnSpc>
              <a:spcPct val="90000"/>
            </a:lnSpc>
            <a:spcBef>
              <a:spcPct val="0"/>
            </a:spcBef>
            <a:spcAft>
              <a:spcPct val="15000"/>
            </a:spcAft>
            <a:buChar char="•"/>
          </a:pPr>
          <a:r>
            <a:rPr lang="es-EC" sz="1800" kern="1200" dirty="0"/>
            <a:t>6 meses</a:t>
          </a:r>
        </a:p>
      </dsp:txBody>
      <dsp:txXfrm>
        <a:off x="0" y="1523805"/>
        <a:ext cx="3034564" cy="765450"/>
      </dsp:txXfrm>
    </dsp:sp>
    <dsp:sp modelId="{6E4DBADF-CBD4-4562-BA76-EDEA630678C8}">
      <dsp:nvSpPr>
        <dsp:cNvPr id="0" name=""/>
        <dsp:cNvSpPr/>
      </dsp:nvSpPr>
      <dsp:spPr>
        <a:xfrm>
          <a:off x="151728" y="1258125"/>
          <a:ext cx="2124194" cy="531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290" tIns="0" rIns="80290" bIns="0" numCol="1" spcCol="1270" anchor="ctr" anchorCtr="0">
          <a:noAutofit/>
        </a:bodyPr>
        <a:lstStyle/>
        <a:p>
          <a:pPr marL="0" lvl="0" indent="0" algn="l" defTabSz="800100">
            <a:lnSpc>
              <a:spcPct val="90000"/>
            </a:lnSpc>
            <a:spcBef>
              <a:spcPct val="0"/>
            </a:spcBef>
            <a:spcAft>
              <a:spcPct val="35000"/>
            </a:spcAft>
            <a:buNone/>
          </a:pPr>
          <a:r>
            <a:rPr lang="es-EC" sz="1800" kern="1200" dirty="0"/>
            <a:t>INCUMPLIMIENTO</a:t>
          </a:r>
        </a:p>
      </dsp:txBody>
      <dsp:txXfrm>
        <a:off x="177667" y="1284064"/>
        <a:ext cx="2072316"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09DB9-DD1D-46F3-82E5-93885C4EA6F8}">
      <dsp:nvSpPr>
        <dsp:cNvPr id="0" name=""/>
        <dsp:cNvSpPr/>
      </dsp:nvSpPr>
      <dsp:spPr>
        <a:xfrm>
          <a:off x="-4804693" y="-736599"/>
          <a:ext cx="5724356" cy="5724356"/>
        </a:xfrm>
        <a:prstGeom prst="blockArc">
          <a:avLst>
            <a:gd name="adj1" fmla="val 18900000"/>
            <a:gd name="adj2" fmla="val 2700000"/>
            <a:gd name="adj3" fmla="val 377"/>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C013B-C156-4063-AADF-90A3D38E46C9}">
      <dsp:nvSpPr>
        <dsp:cNvPr id="0" name=""/>
        <dsp:cNvSpPr/>
      </dsp:nvSpPr>
      <dsp:spPr>
        <a:xfrm>
          <a:off x="298218" y="193257"/>
          <a:ext cx="5911057" cy="3863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6662" tIns="50800" rIns="50800" bIns="50800" numCol="1" spcCol="1270" anchor="ctr" anchorCtr="0">
          <a:noAutofit/>
        </a:bodyPr>
        <a:lstStyle/>
        <a:p>
          <a:pPr marL="0" lvl="0" indent="0" algn="l" defTabSz="889000">
            <a:lnSpc>
              <a:spcPct val="90000"/>
            </a:lnSpc>
            <a:spcBef>
              <a:spcPct val="0"/>
            </a:spcBef>
            <a:spcAft>
              <a:spcPct val="35000"/>
            </a:spcAft>
            <a:buNone/>
          </a:pPr>
          <a:r>
            <a:rPr lang="es-EC" sz="2000" b="0" i="0" kern="1200" dirty="0"/>
            <a:t>LIMIT_BAL - Crédito</a:t>
          </a:r>
          <a:endParaRPr lang="es-EC" sz="2000" kern="1200" dirty="0"/>
        </a:p>
      </dsp:txBody>
      <dsp:txXfrm>
        <a:off x="298218" y="193257"/>
        <a:ext cx="5911057" cy="386345"/>
      </dsp:txXfrm>
    </dsp:sp>
    <dsp:sp modelId="{EB495BA6-143D-4E13-AEDB-B7F308980A9D}">
      <dsp:nvSpPr>
        <dsp:cNvPr id="0" name=""/>
        <dsp:cNvSpPr/>
      </dsp:nvSpPr>
      <dsp:spPr>
        <a:xfrm>
          <a:off x="56752" y="144964"/>
          <a:ext cx="482931" cy="482931"/>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BAC878-EFEB-4030-8CD3-022C9BE21E53}">
      <dsp:nvSpPr>
        <dsp:cNvPr id="0" name=""/>
        <dsp:cNvSpPr/>
      </dsp:nvSpPr>
      <dsp:spPr>
        <a:xfrm>
          <a:off x="648089" y="773115"/>
          <a:ext cx="5561187" cy="3863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6662" tIns="50800" rIns="50800" bIns="50800" numCol="1" spcCol="1270" anchor="ctr" anchorCtr="0">
          <a:noAutofit/>
        </a:bodyPr>
        <a:lstStyle/>
        <a:p>
          <a:pPr marL="0" lvl="0" indent="0" algn="l" defTabSz="889000">
            <a:lnSpc>
              <a:spcPct val="90000"/>
            </a:lnSpc>
            <a:spcBef>
              <a:spcPct val="0"/>
            </a:spcBef>
            <a:spcAft>
              <a:spcPct val="35000"/>
            </a:spcAft>
            <a:buNone/>
          </a:pPr>
          <a:r>
            <a:rPr lang="es-EC" sz="2000" b="0" i="0" kern="1200" dirty="0"/>
            <a:t>SEX – Sexo</a:t>
          </a:r>
          <a:endParaRPr lang="es-EC" sz="2000" kern="1200" dirty="0"/>
        </a:p>
      </dsp:txBody>
      <dsp:txXfrm>
        <a:off x="648089" y="773115"/>
        <a:ext cx="5561187" cy="386345"/>
      </dsp:txXfrm>
    </dsp:sp>
    <dsp:sp modelId="{C50EED7B-85EC-43DC-BFB0-B169436E901A}">
      <dsp:nvSpPr>
        <dsp:cNvPr id="0" name=""/>
        <dsp:cNvSpPr/>
      </dsp:nvSpPr>
      <dsp:spPr>
        <a:xfrm>
          <a:off x="406623" y="724822"/>
          <a:ext cx="482931" cy="482931"/>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310820-A98A-4740-A1F2-7303E1791635}">
      <dsp:nvSpPr>
        <dsp:cNvPr id="0" name=""/>
        <dsp:cNvSpPr/>
      </dsp:nvSpPr>
      <dsp:spPr>
        <a:xfrm>
          <a:off x="839816" y="1352548"/>
          <a:ext cx="5369459" cy="3863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6662" tIns="50800" rIns="50800" bIns="50800" numCol="1" spcCol="1270" anchor="ctr" anchorCtr="0">
          <a:noAutofit/>
        </a:bodyPr>
        <a:lstStyle/>
        <a:p>
          <a:pPr marL="0" lvl="0" indent="0" algn="l" defTabSz="889000">
            <a:lnSpc>
              <a:spcPct val="90000"/>
            </a:lnSpc>
            <a:spcBef>
              <a:spcPct val="0"/>
            </a:spcBef>
            <a:spcAft>
              <a:spcPct val="35000"/>
            </a:spcAft>
            <a:buNone/>
          </a:pPr>
          <a:r>
            <a:rPr lang="es-EC" sz="2000" b="0" i="0" kern="1200" dirty="0"/>
            <a:t>EDUCATION - Educación</a:t>
          </a:r>
          <a:endParaRPr lang="es-EC" sz="2000" kern="1200" dirty="0"/>
        </a:p>
      </dsp:txBody>
      <dsp:txXfrm>
        <a:off x="839816" y="1352548"/>
        <a:ext cx="5369459" cy="386345"/>
      </dsp:txXfrm>
    </dsp:sp>
    <dsp:sp modelId="{13CCDFE1-ED5B-4162-AACC-AD9C84782FB1}">
      <dsp:nvSpPr>
        <dsp:cNvPr id="0" name=""/>
        <dsp:cNvSpPr/>
      </dsp:nvSpPr>
      <dsp:spPr>
        <a:xfrm>
          <a:off x="598350" y="1304255"/>
          <a:ext cx="482931" cy="482931"/>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A6B680-8DB1-4959-8919-19298E70A5A0}">
      <dsp:nvSpPr>
        <dsp:cNvPr id="0" name=""/>
        <dsp:cNvSpPr/>
      </dsp:nvSpPr>
      <dsp:spPr>
        <a:xfrm>
          <a:off x="929591" y="1941929"/>
          <a:ext cx="5308243" cy="3863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6662" tIns="50800" rIns="50800" bIns="50800" numCol="1" spcCol="1270" anchor="ctr" anchorCtr="0">
          <a:noAutofit/>
        </a:bodyPr>
        <a:lstStyle/>
        <a:p>
          <a:pPr marL="0" lvl="0" indent="0" algn="l" defTabSz="889000">
            <a:lnSpc>
              <a:spcPct val="90000"/>
            </a:lnSpc>
            <a:spcBef>
              <a:spcPct val="0"/>
            </a:spcBef>
            <a:spcAft>
              <a:spcPct val="35000"/>
            </a:spcAft>
            <a:buNone/>
          </a:pPr>
          <a:r>
            <a:rPr lang="es-EC" sz="2000" b="0" i="0" kern="1200" dirty="0"/>
            <a:t>MARRIAGE – Estado Civil, AGE – Edad</a:t>
          </a:r>
          <a:endParaRPr lang="es-EC" sz="2000" kern="1200" dirty="0"/>
        </a:p>
      </dsp:txBody>
      <dsp:txXfrm>
        <a:off x="929591" y="1941929"/>
        <a:ext cx="5308243" cy="386345"/>
      </dsp:txXfrm>
    </dsp:sp>
    <dsp:sp modelId="{4F9F2924-9FDA-44BC-A54E-0CEAC7D21CE1}">
      <dsp:nvSpPr>
        <dsp:cNvPr id="0" name=""/>
        <dsp:cNvSpPr/>
      </dsp:nvSpPr>
      <dsp:spPr>
        <a:xfrm>
          <a:off x="659567" y="1884113"/>
          <a:ext cx="482931" cy="482931"/>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D6985E-3FFF-4CDD-9E8B-CD748BA89770}">
      <dsp:nvSpPr>
        <dsp:cNvPr id="0" name=""/>
        <dsp:cNvSpPr/>
      </dsp:nvSpPr>
      <dsp:spPr>
        <a:xfrm>
          <a:off x="839816" y="2512264"/>
          <a:ext cx="5369459" cy="386345"/>
        </a:xfrm>
        <a:prstGeom prst="rect">
          <a:avLst/>
        </a:prstGeom>
        <a:solidFill>
          <a:srgbClr val="353535">
            <a:hueOff val="0"/>
            <a:satOff val="0"/>
            <a:lumOff val="0"/>
            <a:alphaOff val="0"/>
          </a:srgbClr>
        </a:solidFill>
        <a:ln w="15875" cap="rnd" cmpd="sng" algn="ctr">
          <a:solidFill>
            <a:prstClr val="white">
              <a:hueOff val="0"/>
              <a:satOff val="0"/>
              <a:lumOff val="0"/>
              <a:alphaOff val="0"/>
            </a:prst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306662" tIns="50800" rIns="50800" bIns="50800" numCol="1" spcCol="1270" anchor="ctr" anchorCtr="0">
          <a:noAutofit/>
        </a:bodyPr>
        <a:lstStyle/>
        <a:p>
          <a:pPr marL="0" lvl="0" indent="0" algn="l" defTabSz="889000">
            <a:lnSpc>
              <a:spcPct val="90000"/>
            </a:lnSpc>
            <a:spcBef>
              <a:spcPct val="0"/>
            </a:spcBef>
            <a:spcAft>
              <a:spcPct val="35000"/>
            </a:spcAft>
            <a:buNone/>
          </a:pPr>
          <a:r>
            <a:rPr lang="es-EC" sz="2000" b="0" i="0" kern="1200" dirty="0">
              <a:solidFill>
                <a:prstClr val="white"/>
              </a:solidFill>
              <a:latin typeface="Century Gothic" panose="020B0502020202020204"/>
              <a:ea typeface="+mn-ea"/>
              <a:cs typeface="+mn-cs"/>
            </a:rPr>
            <a:t>PAY_0_6 – Estado Pagos Abril a Sept</a:t>
          </a:r>
        </a:p>
      </dsp:txBody>
      <dsp:txXfrm>
        <a:off x="839816" y="2512264"/>
        <a:ext cx="5369459" cy="386345"/>
      </dsp:txXfrm>
    </dsp:sp>
    <dsp:sp modelId="{CA4C09F7-2398-4CAD-BF25-BC9D5C411808}">
      <dsp:nvSpPr>
        <dsp:cNvPr id="0" name=""/>
        <dsp:cNvSpPr/>
      </dsp:nvSpPr>
      <dsp:spPr>
        <a:xfrm>
          <a:off x="598350" y="2463971"/>
          <a:ext cx="482931" cy="482931"/>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C690F6-33D9-4799-9DE7-2FD11275AA15}">
      <dsp:nvSpPr>
        <dsp:cNvPr id="0" name=""/>
        <dsp:cNvSpPr/>
      </dsp:nvSpPr>
      <dsp:spPr>
        <a:xfrm>
          <a:off x="648089" y="3091697"/>
          <a:ext cx="5561187" cy="3863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6662" tIns="50800" rIns="50800" bIns="50800" numCol="1" spcCol="1270" anchor="ctr" anchorCtr="0">
          <a:noAutofit/>
        </a:bodyPr>
        <a:lstStyle/>
        <a:p>
          <a:pPr marL="0" lvl="0" indent="0" algn="l" defTabSz="889000">
            <a:lnSpc>
              <a:spcPct val="90000"/>
            </a:lnSpc>
            <a:spcBef>
              <a:spcPct val="0"/>
            </a:spcBef>
            <a:spcAft>
              <a:spcPct val="35000"/>
            </a:spcAft>
            <a:buNone/>
          </a:pPr>
          <a:r>
            <a:rPr lang="es-EC" sz="2000" b="0" i="0" kern="1200" dirty="0"/>
            <a:t>BILL_AMT1-6 – Estados de Cuenta</a:t>
          </a:r>
          <a:endParaRPr lang="es-EC" sz="2000" kern="1200" dirty="0"/>
        </a:p>
      </dsp:txBody>
      <dsp:txXfrm>
        <a:off x="648089" y="3091697"/>
        <a:ext cx="5561187" cy="386345"/>
      </dsp:txXfrm>
    </dsp:sp>
    <dsp:sp modelId="{96D1E900-0E5F-40BE-AAFF-E755C8D7502D}">
      <dsp:nvSpPr>
        <dsp:cNvPr id="0" name=""/>
        <dsp:cNvSpPr/>
      </dsp:nvSpPr>
      <dsp:spPr>
        <a:xfrm>
          <a:off x="406623" y="3043404"/>
          <a:ext cx="482931" cy="482931"/>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D540BA-F77D-4052-90BC-3E33FDD23A3C}">
      <dsp:nvSpPr>
        <dsp:cNvPr id="0" name=""/>
        <dsp:cNvSpPr/>
      </dsp:nvSpPr>
      <dsp:spPr>
        <a:xfrm>
          <a:off x="298218" y="3671555"/>
          <a:ext cx="5911057" cy="3863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6662" tIns="50800" rIns="50800" bIns="50800" numCol="1" spcCol="1270" anchor="ctr" anchorCtr="0">
          <a:noAutofit/>
        </a:bodyPr>
        <a:lstStyle/>
        <a:p>
          <a:pPr marL="0" lvl="0" indent="0" algn="l" defTabSz="889000">
            <a:lnSpc>
              <a:spcPct val="90000"/>
            </a:lnSpc>
            <a:spcBef>
              <a:spcPct val="0"/>
            </a:spcBef>
            <a:spcAft>
              <a:spcPct val="35000"/>
            </a:spcAft>
            <a:buNone/>
          </a:pPr>
          <a:r>
            <a:rPr lang="es-EC" sz="2000" b="0" i="0" kern="1200" dirty="0"/>
            <a:t>PAY_AMT1-6 – Estados de Cuenta</a:t>
          </a:r>
          <a:endParaRPr lang="es-EC" sz="2000" kern="1200" dirty="0"/>
        </a:p>
      </dsp:txBody>
      <dsp:txXfrm>
        <a:off x="298218" y="3671555"/>
        <a:ext cx="5911057" cy="386345"/>
      </dsp:txXfrm>
    </dsp:sp>
    <dsp:sp modelId="{2C62C881-F6C4-4C94-8223-775DA0407BA5}">
      <dsp:nvSpPr>
        <dsp:cNvPr id="0" name=""/>
        <dsp:cNvSpPr/>
      </dsp:nvSpPr>
      <dsp:spPr>
        <a:xfrm>
          <a:off x="56752" y="3623261"/>
          <a:ext cx="482931" cy="482931"/>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09DB9-DD1D-46F3-82E5-93885C4EA6F8}">
      <dsp:nvSpPr>
        <dsp:cNvPr id="0" name=""/>
        <dsp:cNvSpPr/>
      </dsp:nvSpPr>
      <dsp:spPr>
        <a:xfrm>
          <a:off x="-4804693" y="-736599"/>
          <a:ext cx="5724356" cy="5724356"/>
        </a:xfrm>
        <a:prstGeom prst="blockArc">
          <a:avLst>
            <a:gd name="adj1" fmla="val 18900000"/>
            <a:gd name="adj2" fmla="val 2700000"/>
            <a:gd name="adj3" fmla="val 377"/>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C013B-C156-4063-AADF-90A3D38E46C9}">
      <dsp:nvSpPr>
        <dsp:cNvPr id="0" name=""/>
        <dsp:cNvSpPr/>
      </dsp:nvSpPr>
      <dsp:spPr>
        <a:xfrm>
          <a:off x="298218" y="193257"/>
          <a:ext cx="5911057" cy="3863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6662" tIns="50800" rIns="50800" bIns="50800" numCol="1" spcCol="1270" anchor="ctr" anchorCtr="0">
          <a:noAutofit/>
        </a:bodyPr>
        <a:lstStyle/>
        <a:p>
          <a:pPr marL="0" lvl="0" indent="0" algn="l" defTabSz="889000">
            <a:lnSpc>
              <a:spcPct val="90000"/>
            </a:lnSpc>
            <a:spcBef>
              <a:spcPct val="0"/>
            </a:spcBef>
            <a:spcAft>
              <a:spcPct val="35000"/>
            </a:spcAft>
            <a:buNone/>
          </a:pPr>
          <a:r>
            <a:rPr lang="es-EC" sz="2000" b="0" i="0" kern="1200" dirty="0"/>
            <a:t>LIMIT_BAL - Crédito</a:t>
          </a:r>
          <a:endParaRPr lang="es-EC" sz="2000" kern="1200" dirty="0"/>
        </a:p>
      </dsp:txBody>
      <dsp:txXfrm>
        <a:off x="298218" y="193257"/>
        <a:ext cx="5911057" cy="386345"/>
      </dsp:txXfrm>
    </dsp:sp>
    <dsp:sp modelId="{EB495BA6-143D-4E13-AEDB-B7F308980A9D}">
      <dsp:nvSpPr>
        <dsp:cNvPr id="0" name=""/>
        <dsp:cNvSpPr/>
      </dsp:nvSpPr>
      <dsp:spPr>
        <a:xfrm>
          <a:off x="56752" y="144964"/>
          <a:ext cx="482931" cy="482931"/>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BAC878-EFEB-4030-8CD3-022C9BE21E53}">
      <dsp:nvSpPr>
        <dsp:cNvPr id="0" name=""/>
        <dsp:cNvSpPr/>
      </dsp:nvSpPr>
      <dsp:spPr>
        <a:xfrm>
          <a:off x="648089" y="773115"/>
          <a:ext cx="5561187" cy="3863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6662" tIns="50800" rIns="50800" bIns="50800" numCol="1" spcCol="1270" anchor="ctr" anchorCtr="0">
          <a:noAutofit/>
        </a:bodyPr>
        <a:lstStyle/>
        <a:p>
          <a:pPr marL="0" lvl="0" indent="0" algn="l" defTabSz="889000">
            <a:lnSpc>
              <a:spcPct val="90000"/>
            </a:lnSpc>
            <a:spcBef>
              <a:spcPct val="0"/>
            </a:spcBef>
            <a:spcAft>
              <a:spcPct val="35000"/>
            </a:spcAft>
            <a:buNone/>
          </a:pPr>
          <a:r>
            <a:rPr lang="es-EC" sz="2000" b="0" i="0" kern="1200" dirty="0"/>
            <a:t>SEX – Sexo</a:t>
          </a:r>
          <a:endParaRPr lang="es-EC" sz="2000" kern="1200" dirty="0"/>
        </a:p>
      </dsp:txBody>
      <dsp:txXfrm>
        <a:off x="648089" y="773115"/>
        <a:ext cx="5561187" cy="386345"/>
      </dsp:txXfrm>
    </dsp:sp>
    <dsp:sp modelId="{C50EED7B-85EC-43DC-BFB0-B169436E901A}">
      <dsp:nvSpPr>
        <dsp:cNvPr id="0" name=""/>
        <dsp:cNvSpPr/>
      </dsp:nvSpPr>
      <dsp:spPr>
        <a:xfrm>
          <a:off x="406623" y="724822"/>
          <a:ext cx="482931" cy="482931"/>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310820-A98A-4740-A1F2-7303E1791635}">
      <dsp:nvSpPr>
        <dsp:cNvPr id="0" name=""/>
        <dsp:cNvSpPr/>
      </dsp:nvSpPr>
      <dsp:spPr>
        <a:xfrm>
          <a:off x="839816" y="1352548"/>
          <a:ext cx="5369459" cy="3863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6662" tIns="50800" rIns="50800" bIns="50800" numCol="1" spcCol="1270" anchor="ctr" anchorCtr="0">
          <a:noAutofit/>
        </a:bodyPr>
        <a:lstStyle/>
        <a:p>
          <a:pPr marL="0" lvl="0" indent="0" algn="l" defTabSz="889000">
            <a:lnSpc>
              <a:spcPct val="90000"/>
            </a:lnSpc>
            <a:spcBef>
              <a:spcPct val="0"/>
            </a:spcBef>
            <a:spcAft>
              <a:spcPct val="35000"/>
            </a:spcAft>
            <a:buNone/>
          </a:pPr>
          <a:r>
            <a:rPr lang="es-EC" sz="2000" b="0" i="0" kern="1200" dirty="0"/>
            <a:t>EDUCATION - Educación</a:t>
          </a:r>
          <a:endParaRPr lang="es-EC" sz="2000" kern="1200" dirty="0"/>
        </a:p>
      </dsp:txBody>
      <dsp:txXfrm>
        <a:off x="839816" y="1352548"/>
        <a:ext cx="5369459" cy="386345"/>
      </dsp:txXfrm>
    </dsp:sp>
    <dsp:sp modelId="{13CCDFE1-ED5B-4162-AACC-AD9C84782FB1}">
      <dsp:nvSpPr>
        <dsp:cNvPr id="0" name=""/>
        <dsp:cNvSpPr/>
      </dsp:nvSpPr>
      <dsp:spPr>
        <a:xfrm>
          <a:off x="598350" y="1304255"/>
          <a:ext cx="482931" cy="482931"/>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A6B680-8DB1-4959-8919-19298E70A5A0}">
      <dsp:nvSpPr>
        <dsp:cNvPr id="0" name=""/>
        <dsp:cNvSpPr/>
      </dsp:nvSpPr>
      <dsp:spPr>
        <a:xfrm>
          <a:off x="901032" y="1932406"/>
          <a:ext cx="5308243" cy="3863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6662" tIns="50800" rIns="50800" bIns="50800" numCol="1" spcCol="1270" anchor="ctr" anchorCtr="0">
          <a:noAutofit/>
        </a:bodyPr>
        <a:lstStyle/>
        <a:p>
          <a:pPr marL="0" lvl="0" indent="0" algn="l" defTabSz="889000">
            <a:lnSpc>
              <a:spcPct val="90000"/>
            </a:lnSpc>
            <a:spcBef>
              <a:spcPct val="0"/>
            </a:spcBef>
            <a:spcAft>
              <a:spcPct val="35000"/>
            </a:spcAft>
            <a:buNone/>
          </a:pPr>
          <a:r>
            <a:rPr lang="es-EC" sz="2000" b="0" i="0" kern="1200" dirty="0"/>
            <a:t>MARRIAGE – Estado Civil, AGE – Edad</a:t>
          </a:r>
          <a:endParaRPr lang="es-EC" sz="2000" kern="1200" dirty="0"/>
        </a:p>
      </dsp:txBody>
      <dsp:txXfrm>
        <a:off x="901032" y="1932406"/>
        <a:ext cx="5308243" cy="386345"/>
      </dsp:txXfrm>
    </dsp:sp>
    <dsp:sp modelId="{4F9F2924-9FDA-44BC-A54E-0CEAC7D21CE1}">
      <dsp:nvSpPr>
        <dsp:cNvPr id="0" name=""/>
        <dsp:cNvSpPr/>
      </dsp:nvSpPr>
      <dsp:spPr>
        <a:xfrm>
          <a:off x="659567" y="1884113"/>
          <a:ext cx="482931" cy="482931"/>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D6985E-3FFF-4CDD-9E8B-CD748BA89770}">
      <dsp:nvSpPr>
        <dsp:cNvPr id="0" name=""/>
        <dsp:cNvSpPr/>
      </dsp:nvSpPr>
      <dsp:spPr>
        <a:xfrm>
          <a:off x="839816" y="2512264"/>
          <a:ext cx="5369459" cy="386345"/>
        </a:xfrm>
        <a:prstGeom prst="rect">
          <a:avLst/>
        </a:prstGeom>
        <a:solidFill>
          <a:schemeClr val="lt1"/>
        </a:solidFill>
        <a:ln w="15875" cap="rnd"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306662" tIns="50800" rIns="50800" bIns="50800" numCol="1" spcCol="1270" anchor="ctr" anchorCtr="0">
          <a:noAutofit/>
        </a:bodyPr>
        <a:lstStyle/>
        <a:p>
          <a:pPr marL="0" lvl="0" indent="0" algn="l" defTabSz="889000">
            <a:lnSpc>
              <a:spcPct val="90000"/>
            </a:lnSpc>
            <a:spcBef>
              <a:spcPct val="0"/>
            </a:spcBef>
            <a:spcAft>
              <a:spcPct val="35000"/>
            </a:spcAft>
            <a:buNone/>
          </a:pPr>
          <a:r>
            <a:rPr lang="es-EC" sz="2000" b="0" i="0" kern="1200" dirty="0"/>
            <a:t>PAY_0_6 – Estado Pagos Abril a Sept</a:t>
          </a:r>
          <a:endParaRPr lang="es-EC" sz="2000" kern="1200" dirty="0"/>
        </a:p>
      </dsp:txBody>
      <dsp:txXfrm>
        <a:off x="839816" y="2512264"/>
        <a:ext cx="5369459" cy="386345"/>
      </dsp:txXfrm>
    </dsp:sp>
    <dsp:sp modelId="{CA4C09F7-2398-4CAD-BF25-BC9D5C411808}">
      <dsp:nvSpPr>
        <dsp:cNvPr id="0" name=""/>
        <dsp:cNvSpPr/>
      </dsp:nvSpPr>
      <dsp:spPr>
        <a:xfrm>
          <a:off x="598350" y="2463971"/>
          <a:ext cx="482931" cy="482931"/>
        </a:xfrm>
        <a:prstGeom prst="ellipse">
          <a:avLst/>
        </a:prstGeom>
        <a:solidFill>
          <a:srgbClr val="FFFF00"/>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C690F6-33D9-4799-9DE7-2FD11275AA15}">
      <dsp:nvSpPr>
        <dsp:cNvPr id="0" name=""/>
        <dsp:cNvSpPr/>
      </dsp:nvSpPr>
      <dsp:spPr>
        <a:xfrm>
          <a:off x="648089" y="3091697"/>
          <a:ext cx="5561187" cy="3863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6662" tIns="50800" rIns="50800" bIns="50800" numCol="1" spcCol="1270" anchor="ctr" anchorCtr="0">
          <a:noAutofit/>
        </a:bodyPr>
        <a:lstStyle/>
        <a:p>
          <a:pPr marL="0" lvl="0" indent="0" algn="l" defTabSz="889000">
            <a:lnSpc>
              <a:spcPct val="90000"/>
            </a:lnSpc>
            <a:spcBef>
              <a:spcPct val="0"/>
            </a:spcBef>
            <a:spcAft>
              <a:spcPct val="35000"/>
            </a:spcAft>
            <a:buNone/>
          </a:pPr>
          <a:r>
            <a:rPr lang="es-EC" sz="2000" b="0" i="0" kern="1200" dirty="0"/>
            <a:t>BILL_AMT1-6 – Estados de Cuenta</a:t>
          </a:r>
          <a:endParaRPr lang="es-EC" sz="2000" kern="1200" dirty="0"/>
        </a:p>
      </dsp:txBody>
      <dsp:txXfrm>
        <a:off x="648089" y="3091697"/>
        <a:ext cx="5561187" cy="386345"/>
      </dsp:txXfrm>
    </dsp:sp>
    <dsp:sp modelId="{96D1E900-0E5F-40BE-AAFF-E755C8D7502D}">
      <dsp:nvSpPr>
        <dsp:cNvPr id="0" name=""/>
        <dsp:cNvSpPr/>
      </dsp:nvSpPr>
      <dsp:spPr>
        <a:xfrm>
          <a:off x="406623" y="3043404"/>
          <a:ext cx="482931" cy="482931"/>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D540BA-F77D-4052-90BC-3E33FDD23A3C}">
      <dsp:nvSpPr>
        <dsp:cNvPr id="0" name=""/>
        <dsp:cNvSpPr/>
      </dsp:nvSpPr>
      <dsp:spPr>
        <a:xfrm>
          <a:off x="298218" y="3671555"/>
          <a:ext cx="5911057" cy="38634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6662" tIns="50800" rIns="50800" bIns="50800" numCol="1" spcCol="1270" anchor="ctr" anchorCtr="0">
          <a:noAutofit/>
        </a:bodyPr>
        <a:lstStyle/>
        <a:p>
          <a:pPr marL="0" lvl="0" indent="0" algn="l" defTabSz="889000">
            <a:lnSpc>
              <a:spcPct val="90000"/>
            </a:lnSpc>
            <a:spcBef>
              <a:spcPct val="0"/>
            </a:spcBef>
            <a:spcAft>
              <a:spcPct val="35000"/>
            </a:spcAft>
            <a:buNone/>
          </a:pPr>
          <a:r>
            <a:rPr lang="es-EC" sz="2000" b="0" i="0" kern="1200" dirty="0"/>
            <a:t>PAY_AMT1-6 – Estados de Cuenta</a:t>
          </a:r>
          <a:endParaRPr lang="es-EC" sz="2000" kern="1200" dirty="0"/>
        </a:p>
      </dsp:txBody>
      <dsp:txXfrm>
        <a:off x="298218" y="3671555"/>
        <a:ext cx="5911057" cy="386345"/>
      </dsp:txXfrm>
    </dsp:sp>
    <dsp:sp modelId="{2C62C881-F6C4-4C94-8223-775DA0407BA5}">
      <dsp:nvSpPr>
        <dsp:cNvPr id="0" name=""/>
        <dsp:cNvSpPr/>
      </dsp:nvSpPr>
      <dsp:spPr>
        <a:xfrm>
          <a:off x="56752" y="3623261"/>
          <a:ext cx="482931" cy="482931"/>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3/23/2022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136321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3/23/2022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1604223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3/23/2022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fld id="{F97E8200-1950-409B-82E7-99938E7AE355}" type="slidenum">
              <a:rPr lang="en-US" smtClean="0"/>
              <a:pPr algn="l"/>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2905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3/23/2022</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125338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3/23/2022</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fld id="{F97E8200-1950-409B-82E7-99938E7AE355}" type="slidenum">
              <a:rPr lang="en-US" smtClean="0"/>
              <a:pPr algn="l"/>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0302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3/23/2022</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67506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3/23/2022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213513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3/23/2022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145879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3/23/2022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406114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3/23/2022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1466871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3/23/2022</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70912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3/23/2022</a:t>
            </a:fld>
            <a:endParaRPr lang="en-US" spc="50" dirty="0"/>
          </a:p>
        </p:txBody>
      </p:sp>
      <p:sp>
        <p:nvSpPr>
          <p:cNvPr id="8" name="Footer Placeholder 7"/>
          <p:cNvSpPr>
            <a:spLocks noGrp="1"/>
          </p:cNvSpPr>
          <p:nvPr>
            <p:ph type="ftr" sz="quarter" idx="11"/>
          </p:nvPr>
        </p:nvSpPr>
        <p:spPr/>
        <p:txBody>
          <a:bodyPr/>
          <a:lstStyle/>
          <a:p>
            <a:endParaRPr lang="en-US" spc="50"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4573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3/23/2022</a:t>
            </a:fld>
            <a:endParaRPr lang="en-US" spc="50" dirty="0"/>
          </a:p>
        </p:txBody>
      </p:sp>
      <p:sp>
        <p:nvSpPr>
          <p:cNvPr id="4" name="Footer Placeholder 3"/>
          <p:cNvSpPr>
            <a:spLocks noGrp="1"/>
          </p:cNvSpPr>
          <p:nvPr>
            <p:ph type="ftr" sz="quarter" idx="11"/>
          </p:nvPr>
        </p:nvSpPr>
        <p:spPr/>
        <p:txBody>
          <a:bodyPr/>
          <a:lstStyle/>
          <a:p>
            <a:endParaRPr lang="en-US" spc="50"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6577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3/23/2022</a:t>
            </a:fld>
            <a:endParaRPr lang="en-US" spc="50" dirty="0"/>
          </a:p>
        </p:txBody>
      </p:sp>
      <p:sp>
        <p:nvSpPr>
          <p:cNvPr id="3" name="Footer Placeholder 2"/>
          <p:cNvSpPr>
            <a:spLocks noGrp="1"/>
          </p:cNvSpPr>
          <p:nvPr>
            <p:ph type="ftr" sz="quarter" idx="11"/>
          </p:nvPr>
        </p:nvSpPr>
        <p:spPr/>
        <p:txBody>
          <a:bodyPr/>
          <a:lstStyle/>
          <a:p>
            <a:endParaRPr lang="en-US" spc="50"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733574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3/23/2022</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455316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3/23/2022</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387243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lgn="r"/>
            <a:fld id="{A37D6D71-8B28-4ED6-B932-04B197003D23}" type="datetimeFigureOut">
              <a:rPr lang="en-US" smtClean="0"/>
              <a:pPr algn="r"/>
              <a:t>3/23/2022</a:t>
            </a:fld>
            <a:endParaRPr lang="en-US" spc="50"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spc="50"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599341109"/>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294880-7CF9-4937-8158-DFAD3D53610D}"/>
              </a:ext>
            </a:extLst>
          </p:cNvPr>
          <p:cNvSpPr>
            <a:spLocks noGrp="1"/>
          </p:cNvSpPr>
          <p:nvPr>
            <p:ph type="ctrTitle"/>
          </p:nvPr>
        </p:nvSpPr>
        <p:spPr>
          <a:xfrm>
            <a:off x="960438" y="639763"/>
            <a:ext cx="6021207" cy="3227387"/>
          </a:xfrm>
        </p:spPr>
        <p:txBody>
          <a:bodyPr anchor="b">
            <a:noAutofit/>
          </a:bodyPr>
          <a:lstStyle/>
          <a:p>
            <a:pPr algn="l"/>
            <a:r>
              <a:rPr lang="es-EC" sz="5400" dirty="0"/>
              <a:t>Incumplimiento en tarjetas de crédito</a:t>
            </a:r>
          </a:p>
        </p:txBody>
      </p:sp>
      <p:sp>
        <p:nvSpPr>
          <p:cNvPr id="3" name="Subtítulo 2">
            <a:extLst>
              <a:ext uri="{FF2B5EF4-FFF2-40B4-BE49-F238E27FC236}">
                <a16:creationId xmlns:a16="http://schemas.microsoft.com/office/drawing/2014/main" id="{B81F5A79-853C-4B66-AF1B-DEDA4ACE0611}"/>
              </a:ext>
            </a:extLst>
          </p:cNvPr>
          <p:cNvSpPr>
            <a:spLocks noGrp="1"/>
          </p:cNvSpPr>
          <p:nvPr>
            <p:ph type="subTitle" idx="1"/>
          </p:nvPr>
        </p:nvSpPr>
        <p:spPr>
          <a:xfrm>
            <a:off x="960438" y="4525963"/>
            <a:ext cx="6021207" cy="1509712"/>
          </a:xfrm>
        </p:spPr>
        <p:txBody>
          <a:bodyPr anchor="t">
            <a:normAutofit fontScale="92500" lnSpcReduction="10000"/>
          </a:bodyPr>
          <a:lstStyle/>
          <a:p>
            <a:pPr algn="l"/>
            <a:endParaRPr lang="es-EC" dirty="0"/>
          </a:p>
          <a:p>
            <a:pPr algn="l"/>
            <a:endParaRPr lang="es-EC" dirty="0"/>
          </a:p>
          <a:p>
            <a:pPr algn="l"/>
            <a:endParaRPr lang="es-EC" dirty="0"/>
          </a:p>
          <a:p>
            <a:pPr algn="r"/>
            <a:r>
              <a:rPr lang="es-EC" sz="2600" dirty="0"/>
              <a:t>José Guarnizo</a:t>
            </a:r>
          </a:p>
        </p:txBody>
      </p:sp>
      <p:pic>
        <p:nvPicPr>
          <p:cNvPr id="4" name="Picture 3" descr="Representación en 3D de ondas de sonido blancas sobre un fondo negro">
            <a:extLst>
              <a:ext uri="{FF2B5EF4-FFF2-40B4-BE49-F238E27FC236}">
                <a16:creationId xmlns:a16="http://schemas.microsoft.com/office/drawing/2014/main" id="{63F66533-8E8C-7746-6363-4D834F028A82}"/>
              </a:ext>
            </a:extLst>
          </p:cNvPr>
          <p:cNvPicPr>
            <a:picLocks noChangeAspect="1"/>
          </p:cNvPicPr>
          <p:nvPr/>
        </p:nvPicPr>
        <p:blipFill rotWithShape="1">
          <a:blip r:embed="rId2"/>
          <a:srcRect l="30535" r="18532"/>
          <a:stretch/>
        </p:blipFill>
        <p:spPr>
          <a:xfrm>
            <a:off x="7534655" y="10"/>
            <a:ext cx="4657345" cy="6857990"/>
          </a:xfrm>
          <a:prstGeom prst="rect">
            <a:avLst/>
          </a:prstGeom>
        </p:spPr>
      </p:pic>
    </p:spTree>
    <p:extLst>
      <p:ext uri="{BB962C8B-B14F-4D97-AF65-F5344CB8AC3E}">
        <p14:creationId xmlns:p14="http://schemas.microsoft.com/office/powerpoint/2010/main" val="2556341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3EBD2B-BBFA-40B5-AAC0-227E393143F0}"/>
              </a:ext>
            </a:extLst>
          </p:cNvPr>
          <p:cNvSpPr>
            <a:spLocks noGrp="1"/>
          </p:cNvSpPr>
          <p:nvPr>
            <p:ph type="title"/>
          </p:nvPr>
        </p:nvSpPr>
        <p:spPr>
          <a:xfrm>
            <a:off x="649224" y="645106"/>
            <a:ext cx="3650279" cy="1259894"/>
          </a:xfrm>
        </p:spPr>
        <p:txBody>
          <a:bodyPr>
            <a:normAutofit/>
          </a:bodyPr>
          <a:lstStyle/>
          <a:p>
            <a:pPr>
              <a:lnSpc>
                <a:spcPct val="90000"/>
              </a:lnSpc>
            </a:pPr>
            <a:r>
              <a:rPr lang="es-EC" sz="2800">
                <a:solidFill>
                  <a:srgbClr val="935948"/>
                </a:solidFill>
              </a:rPr>
              <a:t>¿Qué es el INCUMPLIMIENTO?</a:t>
            </a:r>
          </a:p>
        </p:txBody>
      </p:sp>
      <p:sp>
        <p:nvSpPr>
          <p:cNvPr id="74" name="Rectangle 73">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935948"/>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FAD02555-EC82-4EFD-9BDE-943716DE9A39}"/>
              </a:ext>
            </a:extLst>
          </p:cNvPr>
          <p:cNvSpPr>
            <a:spLocks noGrp="1"/>
          </p:cNvSpPr>
          <p:nvPr>
            <p:ph idx="1"/>
          </p:nvPr>
        </p:nvSpPr>
        <p:spPr>
          <a:xfrm>
            <a:off x="649225" y="2133600"/>
            <a:ext cx="3650278" cy="1727991"/>
          </a:xfrm>
        </p:spPr>
        <p:txBody>
          <a:bodyPr>
            <a:normAutofit lnSpcReduction="10000"/>
          </a:bodyPr>
          <a:lstStyle/>
          <a:p>
            <a:pPr>
              <a:buClr>
                <a:srgbClr val="DB9A5F"/>
              </a:buClr>
            </a:pPr>
            <a:r>
              <a:rPr lang="es-MX" dirty="0"/>
              <a:t>Cuando no paga las facturas de su tarjeta de crédito durante un período prolongado, su tarjeta puede entrar en estado incumplimiento</a:t>
            </a:r>
            <a:endParaRPr lang="es-EC" dirty="0"/>
          </a:p>
        </p:txBody>
      </p:sp>
      <p:sp>
        <p:nvSpPr>
          <p:cNvPr id="76"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Demanda por incumplimiento contrato. Abogados contratos">
            <a:extLst>
              <a:ext uri="{FF2B5EF4-FFF2-40B4-BE49-F238E27FC236}">
                <a16:creationId xmlns:a16="http://schemas.microsoft.com/office/drawing/2014/main" id="{6AE63CF8-2257-438C-B168-E2AACC9845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59" r="21553"/>
          <a:stretch/>
        </p:blipFill>
        <p:spPr bwMode="auto">
          <a:xfrm>
            <a:off x="4619543" y="10"/>
            <a:ext cx="7572457" cy="685324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a 5">
            <a:extLst>
              <a:ext uri="{FF2B5EF4-FFF2-40B4-BE49-F238E27FC236}">
                <a16:creationId xmlns:a16="http://schemas.microsoft.com/office/drawing/2014/main" id="{614611C8-110A-41E6-A846-930899BB711D}"/>
              </a:ext>
            </a:extLst>
          </p:cNvPr>
          <p:cNvGraphicFramePr/>
          <p:nvPr>
            <p:extLst>
              <p:ext uri="{D42A27DB-BD31-4B8C-83A1-F6EECF244321}">
                <p14:modId xmlns:p14="http://schemas.microsoft.com/office/powerpoint/2010/main" val="3783561157"/>
              </p:ext>
            </p:extLst>
          </p:nvPr>
        </p:nvGraphicFramePr>
        <p:xfrm>
          <a:off x="969265" y="3866339"/>
          <a:ext cx="3034564" cy="24190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2517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DD1F3-A5EE-4512-A424-044B175418A4}"/>
              </a:ext>
            </a:extLst>
          </p:cNvPr>
          <p:cNvSpPr>
            <a:spLocks noGrp="1"/>
          </p:cNvSpPr>
          <p:nvPr>
            <p:ph type="title"/>
          </p:nvPr>
        </p:nvSpPr>
        <p:spPr/>
        <p:txBody>
          <a:bodyPr/>
          <a:lstStyle/>
          <a:p>
            <a:r>
              <a:rPr lang="es-EC" dirty="0"/>
              <a:t>CARACTERÍSTICAS DE LA BASE DE DATOS</a:t>
            </a:r>
          </a:p>
        </p:txBody>
      </p:sp>
      <p:graphicFrame>
        <p:nvGraphicFramePr>
          <p:cNvPr id="4" name="Marcador de contenido 3">
            <a:extLst>
              <a:ext uri="{FF2B5EF4-FFF2-40B4-BE49-F238E27FC236}">
                <a16:creationId xmlns:a16="http://schemas.microsoft.com/office/drawing/2014/main" id="{F6A1EE8F-9DD3-40C9-B38A-7DA1022CFA4C}"/>
              </a:ext>
            </a:extLst>
          </p:cNvPr>
          <p:cNvGraphicFramePr>
            <a:graphicFrameLocks noGrp="1"/>
          </p:cNvGraphicFramePr>
          <p:nvPr>
            <p:ph idx="1"/>
            <p:extLst>
              <p:ext uri="{D42A27DB-BD31-4B8C-83A1-F6EECF244321}">
                <p14:modId xmlns:p14="http://schemas.microsoft.com/office/powerpoint/2010/main" val="1085643993"/>
              </p:ext>
            </p:extLst>
          </p:nvPr>
        </p:nvGraphicFramePr>
        <p:xfrm>
          <a:off x="4706771" y="2101516"/>
          <a:ext cx="6266029" cy="4251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Gran Monetización De Datos Que Vende Base De Datos Paga Con Dinero Para El  Vector De Cadena De Bloque En Línea Del Mundo De Almacenamiento.  Ilustraciones Vectoriales, Clip Art Vectorizado Libre De">
            <a:extLst>
              <a:ext uri="{FF2B5EF4-FFF2-40B4-BE49-F238E27FC236}">
                <a16:creationId xmlns:a16="http://schemas.microsoft.com/office/drawing/2014/main" id="{8459CE96-5C5D-4E89-A481-49C70F4383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2708" y="2399827"/>
            <a:ext cx="3834063" cy="383406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802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DC5237-A7C3-4078-9F4B-4CA3D444B8A4}"/>
              </a:ext>
            </a:extLst>
          </p:cNvPr>
          <p:cNvSpPr>
            <a:spLocks noGrp="1"/>
          </p:cNvSpPr>
          <p:nvPr>
            <p:ph type="title"/>
          </p:nvPr>
        </p:nvSpPr>
        <p:spPr/>
        <p:txBody>
          <a:bodyPr/>
          <a:lstStyle/>
          <a:p>
            <a:r>
              <a:rPr lang="es-EC" dirty="0"/>
              <a:t>Análisis Gráfico (22%)</a:t>
            </a:r>
          </a:p>
        </p:txBody>
      </p:sp>
      <p:pic>
        <p:nvPicPr>
          <p:cNvPr id="5" name="Imagen 4">
            <a:extLst>
              <a:ext uri="{FF2B5EF4-FFF2-40B4-BE49-F238E27FC236}">
                <a16:creationId xmlns:a16="http://schemas.microsoft.com/office/drawing/2014/main" id="{68A9C1DD-C8CA-4F80-B782-0BE9FB12AA28}"/>
              </a:ext>
            </a:extLst>
          </p:cNvPr>
          <p:cNvPicPr>
            <a:picLocks noChangeAspect="1"/>
          </p:cNvPicPr>
          <p:nvPr/>
        </p:nvPicPr>
        <p:blipFill rotWithShape="1">
          <a:blip r:embed="rId2"/>
          <a:srcRect t="1117" r="1659"/>
          <a:stretch/>
        </p:blipFill>
        <p:spPr>
          <a:xfrm>
            <a:off x="691164" y="1949132"/>
            <a:ext cx="3580226" cy="3437880"/>
          </a:xfrm>
          <a:prstGeom prst="rect">
            <a:avLst/>
          </a:prstGeom>
          <a:ln>
            <a:solidFill>
              <a:schemeClr val="accent1"/>
            </a:solidFill>
          </a:ln>
        </p:spPr>
      </p:pic>
      <p:pic>
        <p:nvPicPr>
          <p:cNvPr id="9" name="Imagen 8">
            <a:extLst>
              <a:ext uri="{FF2B5EF4-FFF2-40B4-BE49-F238E27FC236}">
                <a16:creationId xmlns:a16="http://schemas.microsoft.com/office/drawing/2014/main" id="{FF9510FF-6FC7-4C27-B32E-E5494C2BCB57}"/>
              </a:ext>
            </a:extLst>
          </p:cNvPr>
          <p:cNvPicPr>
            <a:picLocks noChangeAspect="1"/>
          </p:cNvPicPr>
          <p:nvPr/>
        </p:nvPicPr>
        <p:blipFill>
          <a:blip r:embed="rId3"/>
          <a:stretch>
            <a:fillRect/>
          </a:stretch>
        </p:blipFill>
        <p:spPr>
          <a:xfrm>
            <a:off x="4596553" y="1949132"/>
            <a:ext cx="3481508" cy="3437880"/>
          </a:xfrm>
          <a:prstGeom prst="rect">
            <a:avLst/>
          </a:prstGeom>
          <a:ln>
            <a:solidFill>
              <a:schemeClr val="accent1"/>
            </a:solidFill>
          </a:ln>
        </p:spPr>
      </p:pic>
      <p:pic>
        <p:nvPicPr>
          <p:cNvPr id="13" name="Imagen 12">
            <a:extLst>
              <a:ext uri="{FF2B5EF4-FFF2-40B4-BE49-F238E27FC236}">
                <a16:creationId xmlns:a16="http://schemas.microsoft.com/office/drawing/2014/main" id="{54E516A6-029A-41B2-A5A1-87C178049E88}"/>
              </a:ext>
            </a:extLst>
          </p:cNvPr>
          <p:cNvPicPr>
            <a:picLocks noChangeAspect="1"/>
          </p:cNvPicPr>
          <p:nvPr/>
        </p:nvPicPr>
        <p:blipFill>
          <a:blip r:embed="rId4"/>
          <a:stretch>
            <a:fillRect/>
          </a:stretch>
        </p:blipFill>
        <p:spPr>
          <a:xfrm>
            <a:off x="8403224" y="1949132"/>
            <a:ext cx="3227755" cy="3437880"/>
          </a:xfrm>
          <a:prstGeom prst="rect">
            <a:avLst/>
          </a:prstGeom>
          <a:ln>
            <a:solidFill>
              <a:schemeClr val="accent1"/>
            </a:solidFill>
          </a:ln>
        </p:spPr>
      </p:pic>
    </p:spTree>
    <p:extLst>
      <p:ext uri="{BB962C8B-B14F-4D97-AF65-F5344CB8AC3E}">
        <p14:creationId xmlns:p14="http://schemas.microsoft.com/office/powerpoint/2010/main" val="53116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939948-94A0-45FE-86CB-D432BE39A5BC}"/>
              </a:ext>
            </a:extLst>
          </p:cNvPr>
          <p:cNvSpPr>
            <a:spLocks noGrp="1"/>
          </p:cNvSpPr>
          <p:nvPr>
            <p:ph type="title"/>
          </p:nvPr>
        </p:nvSpPr>
        <p:spPr/>
        <p:txBody>
          <a:bodyPr/>
          <a:lstStyle/>
          <a:p>
            <a:r>
              <a:rPr lang="es-EC" dirty="0"/>
              <a:t>Características Principales</a:t>
            </a:r>
          </a:p>
        </p:txBody>
      </p:sp>
      <p:pic>
        <p:nvPicPr>
          <p:cNvPr id="5" name="Imagen 4">
            <a:extLst>
              <a:ext uri="{FF2B5EF4-FFF2-40B4-BE49-F238E27FC236}">
                <a16:creationId xmlns:a16="http://schemas.microsoft.com/office/drawing/2014/main" id="{C1D2E1C9-F3B6-4E0D-9B10-349644CD9D47}"/>
              </a:ext>
            </a:extLst>
          </p:cNvPr>
          <p:cNvPicPr>
            <a:picLocks noChangeAspect="1"/>
          </p:cNvPicPr>
          <p:nvPr/>
        </p:nvPicPr>
        <p:blipFill>
          <a:blip r:embed="rId2"/>
          <a:stretch>
            <a:fillRect/>
          </a:stretch>
        </p:blipFill>
        <p:spPr>
          <a:xfrm>
            <a:off x="1702570" y="1525664"/>
            <a:ext cx="3105150" cy="5067300"/>
          </a:xfrm>
          <a:prstGeom prst="rect">
            <a:avLst/>
          </a:prstGeom>
        </p:spPr>
      </p:pic>
      <p:graphicFrame>
        <p:nvGraphicFramePr>
          <p:cNvPr id="6" name="Marcador de contenido 3">
            <a:extLst>
              <a:ext uri="{FF2B5EF4-FFF2-40B4-BE49-F238E27FC236}">
                <a16:creationId xmlns:a16="http://schemas.microsoft.com/office/drawing/2014/main" id="{876137F1-D613-465C-B9A3-74C5F7AA1459}"/>
              </a:ext>
            </a:extLst>
          </p:cNvPr>
          <p:cNvGraphicFramePr>
            <a:graphicFrameLocks noGrp="1"/>
          </p:cNvGraphicFramePr>
          <p:nvPr>
            <p:ph idx="1"/>
            <p:extLst>
              <p:ext uri="{D42A27DB-BD31-4B8C-83A1-F6EECF244321}">
                <p14:modId xmlns:p14="http://schemas.microsoft.com/office/powerpoint/2010/main" val="1689790592"/>
              </p:ext>
            </p:extLst>
          </p:nvPr>
        </p:nvGraphicFramePr>
        <p:xfrm>
          <a:off x="5550670" y="1905000"/>
          <a:ext cx="6266029" cy="4251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5670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A2383E-B75D-4B33-A9FA-1EA2C70B242B}"/>
              </a:ext>
            </a:extLst>
          </p:cNvPr>
          <p:cNvSpPr>
            <a:spLocks noGrp="1"/>
          </p:cNvSpPr>
          <p:nvPr>
            <p:ph type="title"/>
          </p:nvPr>
        </p:nvSpPr>
        <p:spPr/>
        <p:txBody>
          <a:bodyPr/>
          <a:lstStyle/>
          <a:p>
            <a:r>
              <a:rPr lang="es-EC" dirty="0"/>
              <a:t>RESULTADOS</a:t>
            </a:r>
          </a:p>
        </p:txBody>
      </p:sp>
      <p:sp>
        <p:nvSpPr>
          <p:cNvPr id="8" name="CuadroTexto 7">
            <a:extLst>
              <a:ext uri="{FF2B5EF4-FFF2-40B4-BE49-F238E27FC236}">
                <a16:creationId xmlns:a16="http://schemas.microsoft.com/office/drawing/2014/main" id="{73E3BC0C-3851-4D1C-B649-3EB00C08EA90}"/>
              </a:ext>
            </a:extLst>
          </p:cNvPr>
          <p:cNvSpPr txBox="1"/>
          <p:nvPr/>
        </p:nvSpPr>
        <p:spPr>
          <a:xfrm>
            <a:off x="6830450" y="1584988"/>
            <a:ext cx="3219450" cy="923330"/>
          </a:xfrm>
          <a:prstGeom prst="rect">
            <a:avLst/>
          </a:prstGeom>
          <a:noFill/>
        </p:spPr>
        <p:txBody>
          <a:bodyPr wrap="square" rtlCol="0">
            <a:spAutoFit/>
          </a:bodyPr>
          <a:lstStyle/>
          <a:p>
            <a:r>
              <a:rPr lang="es-EC" b="1" dirty="0">
                <a:solidFill>
                  <a:schemeClr val="bg2">
                    <a:lumMod val="50000"/>
                  </a:schemeClr>
                </a:solidFill>
              </a:rPr>
              <a:t>SENSIBILIDAD= 0,342</a:t>
            </a:r>
          </a:p>
          <a:p>
            <a:r>
              <a:rPr lang="es-EC" b="1" dirty="0">
                <a:solidFill>
                  <a:schemeClr val="bg2">
                    <a:lumMod val="50000"/>
                  </a:schemeClr>
                </a:solidFill>
              </a:rPr>
              <a:t>ESPECIFICIDAD= 0,95</a:t>
            </a:r>
          </a:p>
          <a:p>
            <a:endParaRPr lang="es-EC" dirty="0"/>
          </a:p>
        </p:txBody>
      </p:sp>
      <p:pic>
        <p:nvPicPr>
          <p:cNvPr id="11" name="Imagen 10">
            <a:extLst>
              <a:ext uri="{FF2B5EF4-FFF2-40B4-BE49-F238E27FC236}">
                <a16:creationId xmlns:a16="http://schemas.microsoft.com/office/drawing/2014/main" id="{0B6473DC-5D8A-4A85-B059-59FB4DA84145}"/>
              </a:ext>
            </a:extLst>
          </p:cNvPr>
          <p:cNvPicPr>
            <a:picLocks noChangeAspect="1"/>
          </p:cNvPicPr>
          <p:nvPr/>
        </p:nvPicPr>
        <p:blipFill>
          <a:blip r:embed="rId2"/>
          <a:stretch>
            <a:fillRect/>
          </a:stretch>
        </p:blipFill>
        <p:spPr>
          <a:xfrm>
            <a:off x="6830450" y="2878925"/>
            <a:ext cx="4674162" cy="3552363"/>
          </a:xfrm>
          <a:prstGeom prst="rect">
            <a:avLst/>
          </a:prstGeom>
        </p:spPr>
      </p:pic>
      <p:pic>
        <p:nvPicPr>
          <p:cNvPr id="13" name="Imagen 12">
            <a:extLst>
              <a:ext uri="{FF2B5EF4-FFF2-40B4-BE49-F238E27FC236}">
                <a16:creationId xmlns:a16="http://schemas.microsoft.com/office/drawing/2014/main" id="{D2112F0C-12B0-4074-B3EC-C2A2D4A0D6A4}"/>
              </a:ext>
            </a:extLst>
          </p:cNvPr>
          <p:cNvPicPr>
            <a:picLocks noChangeAspect="1"/>
          </p:cNvPicPr>
          <p:nvPr/>
        </p:nvPicPr>
        <p:blipFill>
          <a:blip r:embed="rId3"/>
          <a:stretch>
            <a:fillRect/>
          </a:stretch>
        </p:blipFill>
        <p:spPr>
          <a:xfrm>
            <a:off x="1412612" y="1649165"/>
            <a:ext cx="4684872" cy="4254485"/>
          </a:xfrm>
          <a:prstGeom prst="rect">
            <a:avLst/>
          </a:prstGeom>
        </p:spPr>
      </p:pic>
      <p:pic>
        <p:nvPicPr>
          <p:cNvPr id="18" name="Imagen 17">
            <a:extLst>
              <a:ext uri="{FF2B5EF4-FFF2-40B4-BE49-F238E27FC236}">
                <a16:creationId xmlns:a16="http://schemas.microsoft.com/office/drawing/2014/main" id="{4233820D-ED0C-4D80-8EC6-CD4E4F6C6FB6}"/>
              </a:ext>
            </a:extLst>
          </p:cNvPr>
          <p:cNvPicPr>
            <a:picLocks noChangeAspect="1"/>
          </p:cNvPicPr>
          <p:nvPr/>
        </p:nvPicPr>
        <p:blipFill>
          <a:blip r:embed="rId4"/>
          <a:stretch>
            <a:fillRect/>
          </a:stretch>
        </p:blipFill>
        <p:spPr>
          <a:xfrm>
            <a:off x="1412612" y="1649164"/>
            <a:ext cx="4983397" cy="4584725"/>
          </a:xfrm>
          <a:prstGeom prst="rect">
            <a:avLst/>
          </a:prstGeom>
        </p:spPr>
      </p:pic>
    </p:spTree>
    <p:extLst>
      <p:ext uri="{BB962C8B-B14F-4D97-AF65-F5344CB8AC3E}">
        <p14:creationId xmlns:p14="http://schemas.microsoft.com/office/powerpoint/2010/main" val="3971538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69D079-71E2-410B-B3C4-098D3AE46990}"/>
              </a:ext>
            </a:extLst>
          </p:cNvPr>
          <p:cNvSpPr>
            <a:spLocks noGrp="1"/>
          </p:cNvSpPr>
          <p:nvPr>
            <p:ph type="title"/>
          </p:nvPr>
        </p:nvSpPr>
        <p:spPr/>
        <p:txBody>
          <a:bodyPr/>
          <a:lstStyle/>
          <a:p>
            <a:r>
              <a:rPr lang="es-EC" dirty="0"/>
              <a:t>CONCLUSIONES</a:t>
            </a:r>
          </a:p>
        </p:txBody>
      </p:sp>
      <p:sp>
        <p:nvSpPr>
          <p:cNvPr id="3" name="Marcador de contenido 2">
            <a:extLst>
              <a:ext uri="{FF2B5EF4-FFF2-40B4-BE49-F238E27FC236}">
                <a16:creationId xmlns:a16="http://schemas.microsoft.com/office/drawing/2014/main" id="{ED58A0FB-80DC-466D-A31D-12D02A3FC6A4}"/>
              </a:ext>
            </a:extLst>
          </p:cNvPr>
          <p:cNvSpPr>
            <a:spLocks noGrp="1"/>
          </p:cNvSpPr>
          <p:nvPr>
            <p:ph idx="1"/>
          </p:nvPr>
        </p:nvSpPr>
        <p:spPr/>
        <p:txBody>
          <a:bodyPr/>
          <a:lstStyle/>
          <a:p>
            <a:r>
              <a:rPr lang="es-EC" dirty="0"/>
              <a:t>Se puede utilizar para focalizar grupos para campañas de crédito a clientes que no van a caer en morosidad o incumplimiento.</a:t>
            </a:r>
          </a:p>
          <a:p>
            <a:pPr marL="0" indent="0">
              <a:buNone/>
            </a:pPr>
            <a:endParaRPr lang="es-EC" dirty="0"/>
          </a:p>
          <a:p>
            <a:r>
              <a:rPr lang="es-EC" dirty="0"/>
              <a:t>Como siguiente paso se puede correlacionar con el dato de riesgo que posee la entidad financiera con cada cliente y generar un dato de probabilidad.</a:t>
            </a:r>
          </a:p>
        </p:txBody>
      </p:sp>
    </p:spTree>
    <p:extLst>
      <p:ext uri="{BB962C8B-B14F-4D97-AF65-F5344CB8AC3E}">
        <p14:creationId xmlns:p14="http://schemas.microsoft.com/office/powerpoint/2010/main" val="3450589113"/>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TM02892315[[fn=Espiral]]</Template>
  <TotalTime>96</TotalTime>
  <Words>194</Words>
  <Application>Microsoft Office PowerPoint</Application>
  <PresentationFormat>Panorámica</PresentationFormat>
  <Paragraphs>35</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Century Gothic</vt:lpstr>
      <vt:lpstr>Wingdings 3</vt:lpstr>
      <vt:lpstr>Espiral</vt:lpstr>
      <vt:lpstr>Incumplimiento en tarjetas de crédito</vt:lpstr>
      <vt:lpstr>¿Qué es el INCUMPLIMIENTO?</vt:lpstr>
      <vt:lpstr>CARACTERÍSTICAS DE LA BASE DE DATOS</vt:lpstr>
      <vt:lpstr>Análisis Gráfico (22%)</vt:lpstr>
      <vt:lpstr>Características Principales</vt:lpstr>
      <vt:lpstr>RESULTADOS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Incumplimiento en tarjetas de crédito</dc:title>
  <dc:creator>Jose</dc:creator>
  <cp:lastModifiedBy>Jose</cp:lastModifiedBy>
  <cp:revision>3</cp:revision>
  <dcterms:created xsi:type="dcterms:W3CDTF">2022-03-23T23:25:57Z</dcterms:created>
  <dcterms:modified xsi:type="dcterms:W3CDTF">2022-03-24T01:02:00Z</dcterms:modified>
</cp:coreProperties>
</file>