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05" r:id="rId5"/>
    <p:sldId id="306" r:id="rId6"/>
    <p:sldId id="317" r:id="rId7"/>
    <p:sldId id="318" r:id="rId8"/>
    <p:sldId id="319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79" autoAdjust="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Society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Guibone &amp; </a:t>
            </a:r>
            <a:r>
              <a:rPr lang="en-US" dirty="0" err="1"/>
              <a:t>Hermoso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Word is a Combination of Sound that represents something.</a:t>
            </a:r>
          </a:p>
          <a:p>
            <a:r>
              <a:rPr lang="en-US" dirty="0"/>
              <a:t>Now What does this mean.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clipart">
            <a:extLst>
              <a:ext uri="{FF2B5EF4-FFF2-40B4-BE49-F238E27FC236}">
                <a16:creationId xmlns:a16="http://schemas.microsoft.com/office/drawing/2014/main" id="{D346FB3A-3054-4F51-7779-18DB4288F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187" y="1082061"/>
            <a:ext cx="2638390" cy="177695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CDFF6-8AB0-1FB3-DAB4-4042B07730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DC5E3-8E4D-BAC0-8C63-7EE2D32FC6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9B9D6-ABEA-E8F1-C67C-A998A63369E0}"/>
              </a:ext>
            </a:extLst>
          </p:cNvPr>
          <p:cNvSpPr txBox="1"/>
          <p:nvPr/>
        </p:nvSpPr>
        <p:spPr>
          <a:xfrm>
            <a:off x="4745577" y="1249316"/>
            <a:ext cx="4851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sound can only have meaning when it can be understood or be interpreted by another entity.</a:t>
            </a:r>
          </a:p>
          <a:p>
            <a:endParaRPr lang="en-US" dirty="0"/>
          </a:p>
          <a:p>
            <a:r>
              <a:rPr lang="en-US" dirty="0"/>
              <a:t>We can exchange information and ideas through verbal means only if we can understand the meaning of the word.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EA01F0-9626-D6A4-31EF-F92371B1A9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78" t="745" r="20828" b="45611"/>
          <a:stretch/>
        </p:blipFill>
        <p:spPr>
          <a:xfrm>
            <a:off x="2107187" y="3003642"/>
            <a:ext cx="2324854" cy="19751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9CF6F4-A378-FC2D-4261-C91ECEF1F3D1}"/>
              </a:ext>
            </a:extLst>
          </p:cNvPr>
          <p:cNvSpPr txBox="1"/>
          <p:nvPr/>
        </p:nvSpPr>
        <p:spPr>
          <a:xfrm>
            <a:off x="4745577" y="3170897"/>
            <a:ext cx="4851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Thus, not knowing the meaning or Significance of the word only leads to misunderstanding or outright not being able to converse with someone.</a:t>
            </a:r>
          </a:p>
        </p:txBody>
      </p:sp>
    </p:spTree>
    <p:extLst>
      <p:ext uri="{BB962C8B-B14F-4D97-AF65-F5344CB8AC3E}">
        <p14:creationId xmlns:p14="http://schemas.microsoft.com/office/powerpoint/2010/main" val="158427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12BC3-F11E-7864-4C68-2D82822329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20F49-2A6F-9D25-3AB1-B18ECCA03D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A305C-34FD-07CF-7CDF-71E637F08EE9}"/>
              </a:ext>
            </a:extLst>
          </p:cNvPr>
          <p:cNvSpPr txBox="1"/>
          <p:nvPr/>
        </p:nvSpPr>
        <p:spPr>
          <a:xfrm>
            <a:off x="4792231" y="2000080"/>
            <a:ext cx="4851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this significance which makes words distinct from just any kind of vocal utterance.</a:t>
            </a:r>
          </a:p>
          <a:p>
            <a:endParaRPr lang="en-US" dirty="0"/>
          </a:p>
          <a:p>
            <a:r>
              <a:rPr lang="en-US" dirty="0"/>
              <a:t>Sounds are just noises, unless we can infer meaning behind the sound.</a:t>
            </a:r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A38F10D-AE21-3F54-8B01-254BECE1D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904" y="1589533"/>
            <a:ext cx="2438400" cy="27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3DBB6BB-0343-C8CF-A797-3060300C0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174" y="1849595"/>
            <a:ext cx="3048000" cy="2286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3E256-E772-2467-E4A1-1A4F8E8E25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651A3-4EE6-53CE-164B-5876B8D5F5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B4E8F-6C3B-078E-803E-5B0E8C1FCF65}"/>
              </a:ext>
            </a:extLst>
          </p:cNvPr>
          <p:cNvSpPr txBox="1"/>
          <p:nvPr/>
        </p:nvSpPr>
        <p:spPr>
          <a:xfrm>
            <a:off x="5713379" y="1849595"/>
            <a:ext cx="43774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Words Transmit a message. The words are “informed” because they carry “information”</a:t>
            </a:r>
          </a:p>
          <a:p>
            <a:r>
              <a:rPr lang="en-US" dirty="0"/>
              <a:t>(</a:t>
            </a:r>
            <a:r>
              <a:rPr lang="en-US" dirty="0" err="1"/>
              <a:t>Chaisson</a:t>
            </a:r>
            <a:r>
              <a:rPr lang="en-US" dirty="0"/>
              <a:t>, 2006; Ben-</a:t>
            </a:r>
            <a:r>
              <a:rPr lang="en-US" dirty="0" err="1"/>
              <a:t>Naim</a:t>
            </a:r>
            <a:r>
              <a:rPr lang="en-US" dirty="0"/>
              <a:t>, 2015).</a:t>
            </a:r>
          </a:p>
          <a:p>
            <a:endParaRPr lang="en-US" dirty="0"/>
          </a:p>
          <a:p>
            <a:r>
              <a:rPr lang="en-US" dirty="0"/>
              <a:t>So, the Speaker needs to use well informed words with regards to the listener for the words to be considered informed.</a:t>
            </a:r>
          </a:p>
          <a:p>
            <a:endParaRPr lang="en-US" dirty="0"/>
          </a:p>
          <a:p>
            <a:r>
              <a:rPr lang="en-US" dirty="0"/>
              <a:t>Simply put it must communicate meaning.</a:t>
            </a:r>
          </a:p>
        </p:txBody>
      </p:sp>
    </p:spTree>
    <p:extLst>
      <p:ext uri="{BB962C8B-B14F-4D97-AF65-F5344CB8AC3E}">
        <p14:creationId xmlns:p14="http://schemas.microsoft.com/office/powerpoint/2010/main" val="78669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Johanes Guibone</a:t>
            </a:r>
          </a:p>
          <a:p>
            <a:r>
              <a:rPr lang="en-US" dirty="0" err="1"/>
              <a:t>Alheinxer</a:t>
            </a:r>
            <a:r>
              <a:rPr lang="en-US" dirty="0"/>
              <a:t> </a:t>
            </a:r>
            <a:r>
              <a:rPr lang="en-US" dirty="0" err="1"/>
              <a:t>Hermoso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{A4521BF6-74BB-4697-81F3-01E3E7888BA5}tf56410444_win32</Template>
  <TotalTime>29</TotalTime>
  <Words>190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Information Society</vt:lpstr>
      <vt:lpstr>Information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Society</dc:title>
  <dc:creator>Johanes Guibone</dc:creator>
  <cp:lastModifiedBy>Johanes Guibone</cp:lastModifiedBy>
  <cp:revision>1</cp:revision>
  <dcterms:created xsi:type="dcterms:W3CDTF">2022-10-23T20:41:51Z</dcterms:created>
  <dcterms:modified xsi:type="dcterms:W3CDTF">2022-11-06T06:47:44Z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