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8CEA2-9A6D-43BB-B73B-D487C19F6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55763"/>
          </a:xfrm>
        </p:spPr>
        <p:txBody>
          <a:bodyPr/>
          <a:lstStyle/>
          <a:p>
            <a:r>
              <a:rPr lang="pt-BR" dirty="0"/>
              <a:t>Projeto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9EC06B-556C-4129-B365-F0415CF00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JavaScript</a:t>
            </a: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E116AB-BD1D-4863-992B-46A7649A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4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9F1E6-71F3-484E-B954-812AEA52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do projeto – 16 A 18 DE MARÇO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BC458-5B66-49FA-B860-5F2D3AFB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5578"/>
            <a:ext cx="9905999" cy="3945623"/>
          </a:xfrm>
        </p:spPr>
        <p:txBody>
          <a:bodyPr>
            <a:normAutofit/>
          </a:bodyPr>
          <a:lstStyle/>
          <a:p>
            <a:r>
              <a:rPr lang="pt-BR" u="sng" dirty="0"/>
              <a:t>Dia 16 – Tarde</a:t>
            </a:r>
          </a:p>
          <a:p>
            <a:pPr marL="0" indent="0">
              <a:buNone/>
            </a:pPr>
            <a:r>
              <a:rPr lang="pt-BR" dirty="0"/>
              <a:t>Conhecimento do projeto e organização.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Guilherme – </a:t>
            </a:r>
            <a:r>
              <a:rPr lang="pt-BR" u="sng" dirty="0"/>
              <a:t>Conversor</a:t>
            </a:r>
            <a:r>
              <a:rPr lang="pt-BR" dirty="0"/>
              <a:t> de moedas;</a:t>
            </a:r>
          </a:p>
          <a:p>
            <a:pPr>
              <a:buFontTx/>
              <a:buChar char="-"/>
            </a:pPr>
            <a:r>
              <a:rPr lang="pt-BR" dirty="0"/>
              <a:t>Joseane – Calculadora;</a:t>
            </a:r>
          </a:p>
          <a:p>
            <a:pPr>
              <a:buFontTx/>
              <a:buChar char="-"/>
            </a:pPr>
            <a:r>
              <a:rPr lang="pt-BR" dirty="0" err="1"/>
              <a:t>Welton</a:t>
            </a:r>
            <a:r>
              <a:rPr lang="pt-BR" dirty="0"/>
              <a:t> Vitor – Formulário;</a:t>
            </a:r>
          </a:p>
          <a:p>
            <a:pPr>
              <a:buFontTx/>
              <a:buChar char="-"/>
            </a:pPr>
            <a:r>
              <a:rPr lang="pt-BR" dirty="0"/>
              <a:t>Todos - Página inicial, layout e revisão do projeto.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998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9F1E6-71F3-484E-B954-812AEA52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do projeto – 16 A 18 DE MARÇO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BC458-5B66-49FA-B860-5F2D3AFB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2690"/>
            <a:ext cx="9905999" cy="3878511"/>
          </a:xfrm>
        </p:spPr>
        <p:txBody>
          <a:bodyPr>
            <a:normAutofit fontScale="92500" lnSpcReduction="20000"/>
          </a:bodyPr>
          <a:lstStyle/>
          <a:p>
            <a:r>
              <a:rPr lang="pt-BR" sz="2600" u="sng" dirty="0"/>
              <a:t>Dia 17 – Tarde</a:t>
            </a:r>
          </a:p>
          <a:p>
            <a:pPr marL="0" indent="0">
              <a:buNone/>
            </a:pPr>
            <a:r>
              <a:rPr lang="pt-BR" dirty="0"/>
              <a:t>Criação dos códigos </a:t>
            </a:r>
            <a:r>
              <a:rPr lang="pt-BR" dirty="0" err="1"/>
              <a:t>Javascript</a:t>
            </a:r>
            <a:r>
              <a:rPr lang="pt-BR" dirty="0"/>
              <a:t> como foi proposto no projeto.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2600" u="sng" dirty="0"/>
              <a:t>Dia 18 – Manhã</a:t>
            </a:r>
          </a:p>
          <a:p>
            <a:pPr marL="0" indent="0">
              <a:buNone/>
            </a:pPr>
            <a:r>
              <a:rPr lang="pt-BR" dirty="0"/>
              <a:t>Criação do Layout e </a:t>
            </a:r>
            <a:r>
              <a:rPr lang="pt-BR" u="sng" dirty="0"/>
              <a:t>Página</a:t>
            </a:r>
            <a:r>
              <a:rPr lang="pt-BR" dirty="0"/>
              <a:t> principal.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2600" u="sng" dirty="0"/>
              <a:t>Dia 18 – Tarde</a:t>
            </a:r>
          </a:p>
          <a:p>
            <a:pPr marL="0" indent="0">
              <a:buNone/>
            </a:pPr>
            <a:r>
              <a:rPr lang="pt-BR" dirty="0"/>
              <a:t>Revisão do projeto e criação da apresentação.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56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9F1E6-71F3-484E-B954-812AEA52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720" y="393107"/>
            <a:ext cx="8953690" cy="1623063"/>
          </a:xfrm>
        </p:spPr>
        <p:txBody>
          <a:bodyPr>
            <a:normAutofit/>
          </a:bodyPr>
          <a:lstStyle/>
          <a:p>
            <a:r>
              <a:rPr lang="pt-BR" sz="4400" dirty="0"/>
              <a:t>Site Calcula +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3FF7C49-B5D2-48BC-9775-BC609016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303" y="327514"/>
            <a:ext cx="1962759" cy="1962759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62DDFCA-86F2-4DBF-B18F-377AAF6A1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72" y="4218804"/>
            <a:ext cx="3553546" cy="220342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1A85E92-7932-4C08-83F0-D62775DE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39" y="4261467"/>
            <a:ext cx="3555012" cy="220342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2605704-2EDB-4AEB-9A31-6EEB5C4FE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305" y="2516202"/>
            <a:ext cx="3555012" cy="306420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6235492-815C-470F-B083-B481C5F79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39" y="1564143"/>
            <a:ext cx="3555012" cy="218536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831121D-7B70-47A7-9D54-6EB5C087C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1072" y="1564143"/>
            <a:ext cx="3555012" cy="220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2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9F1E6-71F3-484E-B954-812AEA52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Dificuldades e facilidades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BC458-5B66-49FA-B860-5F2D3AFB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2690"/>
            <a:ext cx="9905999" cy="3878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u="sng" dirty="0"/>
              <a:t>Dificuldades.</a:t>
            </a:r>
          </a:p>
          <a:p>
            <a:r>
              <a:rPr lang="pt-BR" dirty="0"/>
              <a:t>Validação do formulário conforme as orientações;</a:t>
            </a:r>
          </a:p>
          <a:p>
            <a:r>
              <a:rPr lang="pt-BR" dirty="0"/>
              <a:t>Conversão das moedas (números negativos e segunda moeda).</a:t>
            </a:r>
          </a:p>
          <a:p>
            <a:pPr marL="0" indent="0">
              <a:buNone/>
            </a:pPr>
            <a:r>
              <a:rPr lang="pt-BR" sz="3200" u="sng" dirty="0"/>
              <a:t>Facilidades.</a:t>
            </a:r>
          </a:p>
          <a:p>
            <a:r>
              <a:rPr lang="pt-BR" dirty="0"/>
              <a:t>Criação de Layout;</a:t>
            </a:r>
          </a:p>
          <a:p>
            <a:r>
              <a:rPr lang="pt-BR" dirty="0"/>
              <a:t>Organização.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145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92</TotalTime>
  <Words>127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Projeto 3</vt:lpstr>
      <vt:lpstr>Etapas do projeto – 16 A 18 DE MARÇO</vt:lpstr>
      <vt:lpstr>Etapas do projeto – 16 A 18 DE MARÇO</vt:lpstr>
      <vt:lpstr>Site Calcula +</vt:lpstr>
      <vt:lpstr>Dificuldades e facilidades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3</dc:title>
  <dc:creator>José Guilherme Pimentel da Rocha</dc:creator>
  <cp:lastModifiedBy>José Guilherme Pimentel da Rocha</cp:lastModifiedBy>
  <cp:revision>8</cp:revision>
  <dcterms:created xsi:type="dcterms:W3CDTF">2021-03-18T18:53:03Z</dcterms:created>
  <dcterms:modified xsi:type="dcterms:W3CDTF">2021-03-19T12:51:35Z</dcterms:modified>
</cp:coreProperties>
</file>