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Guilherme Pimentel da Rocha" initials="JGPdR" lastIdx="1" clrIdx="0">
    <p:extLst>
      <p:ext uri="{19B8F6BF-5375-455C-9EA6-DF929625EA0E}">
        <p15:presenceInfo xmlns:p15="http://schemas.microsoft.com/office/powerpoint/2012/main" userId="José Guilherme Pimentel da Roc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D62DB-1277-404B-9FAD-D7FA41CB5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5DF38-3E0F-456F-B78A-EF53E95B7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 err="1">
                <a:solidFill>
                  <a:schemeClr val="tx1"/>
                </a:solidFill>
              </a:rPr>
              <a:t>JQuery</a:t>
            </a:r>
            <a:endParaRPr lang="pt-BR" sz="3200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4DA1ED-CE24-4460-8689-03ABD24C4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20" y="1"/>
            <a:ext cx="6873380" cy="68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2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D62DB-1277-404B-9FAD-D7FA41CB5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288588" cy="1252057"/>
          </a:xfrm>
        </p:spPr>
        <p:txBody>
          <a:bodyPr/>
          <a:lstStyle/>
          <a:p>
            <a:r>
              <a:rPr lang="pt-BR" dirty="0"/>
              <a:t>   Integrantes do projeto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5DF38-3E0F-456F-B78A-EF53E95B7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021747"/>
            <a:ext cx="11093931" cy="4236440"/>
          </a:xfrm>
        </p:spPr>
        <p:txBody>
          <a:bodyPr>
            <a:normAutofit/>
          </a:bodyPr>
          <a:lstStyle/>
          <a:p>
            <a:endParaRPr lang="pt-BR" sz="1800" dirty="0">
              <a:solidFill>
                <a:schemeClr val="tx1"/>
              </a:solidFill>
            </a:endParaRPr>
          </a:p>
          <a:p>
            <a:endParaRPr lang="pt-BR" sz="1800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                              Aline Martins</a:t>
            </a:r>
          </a:p>
          <a:p>
            <a:endParaRPr lang="pt-BR" sz="1800" dirty="0">
              <a:solidFill>
                <a:schemeClr val="tx1"/>
              </a:solidFill>
            </a:endParaRPr>
          </a:p>
          <a:p>
            <a:endParaRPr lang="pt-BR" sz="1800" dirty="0">
              <a:solidFill>
                <a:schemeClr val="tx1"/>
              </a:solidFill>
            </a:endParaRPr>
          </a:p>
          <a:p>
            <a:endParaRPr lang="pt-BR" sz="1800" dirty="0">
              <a:solidFill>
                <a:schemeClr val="tx1"/>
              </a:solidFill>
            </a:endParaRPr>
          </a:p>
          <a:p>
            <a:r>
              <a:rPr lang="pt-BR" sz="1800" dirty="0">
                <a:solidFill>
                  <a:schemeClr val="tx1"/>
                </a:solidFill>
              </a:rPr>
              <a:t>													                                                 José Guilherme</a:t>
            </a:r>
          </a:p>
          <a:p>
            <a:endParaRPr lang="pt-BR" sz="1800" dirty="0">
              <a:solidFill>
                <a:schemeClr val="tx1"/>
              </a:solidFill>
            </a:endParaRPr>
          </a:p>
          <a:p>
            <a:r>
              <a:rPr lang="pt-BR" sz="1800" dirty="0">
                <a:solidFill>
                  <a:schemeClr val="tx1"/>
                </a:solidFill>
              </a:rPr>
              <a:t>Wallace </a:t>
            </a:r>
            <a:r>
              <a:rPr lang="pt-BR" sz="1800" dirty="0" err="1">
                <a:solidFill>
                  <a:schemeClr val="tx1"/>
                </a:solidFill>
              </a:rPr>
              <a:t>Virginio</a:t>
            </a:r>
            <a:endParaRPr lang="pt-BR" sz="1800" dirty="0">
              <a:solidFill>
                <a:schemeClr val="tx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0A01856-10F2-4FDE-8ECC-15751E2A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38" y="2021747"/>
            <a:ext cx="1792422" cy="178685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B3E291B-011E-469B-B47E-1BD04708D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58" y="3514989"/>
            <a:ext cx="1745402" cy="181202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B3FF2CE-4308-4849-8C77-226C263ED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473" y="4471332"/>
            <a:ext cx="1743970" cy="17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D62DB-1277-404B-9FAD-D7FA41CB5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288588" cy="1252057"/>
          </a:xfrm>
        </p:spPr>
        <p:txBody>
          <a:bodyPr/>
          <a:lstStyle/>
          <a:p>
            <a:r>
              <a:rPr lang="pt-BR" dirty="0"/>
              <a:t>                     </a:t>
            </a:r>
            <a:r>
              <a:rPr lang="pt-BR" dirty="0" err="1"/>
              <a:t>ZeroTech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5DF38-3E0F-456F-B78A-EF53E95B7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957" y="2533475"/>
            <a:ext cx="5226341" cy="3724712"/>
          </a:xfrm>
        </p:spPr>
        <p:txBody>
          <a:bodyPr>
            <a:normAutofit/>
          </a:bodyPr>
          <a:lstStyle/>
          <a:p>
            <a:endParaRPr lang="pt-BR" sz="1800" dirty="0">
              <a:solidFill>
                <a:schemeClr val="tx1"/>
              </a:solidFill>
            </a:endParaRPr>
          </a:p>
          <a:p>
            <a:r>
              <a:rPr lang="pt-BR" sz="1800" dirty="0">
                <a:solidFill>
                  <a:schemeClr val="tx1"/>
                </a:solidFill>
              </a:rPr>
              <a:t>	A </a:t>
            </a:r>
            <a:r>
              <a:rPr lang="pt-BR" sz="1800" dirty="0" err="1">
                <a:solidFill>
                  <a:schemeClr val="tx1"/>
                </a:solidFill>
              </a:rPr>
              <a:t>ZeroTech</a:t>
            </a:r>
            <a:r>
              <a:rPr lang="pt-BR" sz="1800" dirty="0">
                <a:solidFill>
                  <a:schemeClr val="tx1"/>
                </a:solidFill>
              </a:rPr>
              <a:t> é uma empresa de tecnologia para pessoas inspiradas e apaixonadas pelo mundo da tecnologia, fundada em 30/03/2021 por incríveis programadores, nós somos uma empresa futurista, oferecemos diversos serviços, os mesmos como Websites, entre outras aplicações.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385881-A13C-432A-87CE-CE10C9F9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564" y="2461471"/>
            <a:ext cx="3214556" cy="321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4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D62DB-1277-404B-9FAD-D7FA41CB5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288588" cy="1252057"/>
          </a:xfrm>
        </p:spPr>
        <p:txBody>
          <a:bodyPr/>
          <a:lstStyle/>
          <a:p>
            <a:r>
              <a:rPr lang="pt-BR" dirty="0"/>
              <a:t>                     Proposta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5DF38-3E0F-456F-B78A-EF53E95B7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957" y="3103927"/>
            <a:ext cx="5226341" cy="1635853"/>
          </a:xfrm>
        </p:spPr>
        <p:txBody>
          <a:bodyPr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</a:endParaRPr>
          </a:p>
          <a:p>
            <a:pPr algn="ctr"/>
            <a:r>
              <a:rPr lang="pt-BR" sz="1800" dirty="0">
                <a:solidFill>
                  <a:schemeClr val="tx1"/>
                </a:solidFill>
              </a:rPr>
              <a:t>	Site informativo sobre a Pandemia Coronavírus para a prefeitura da cidade de São Paulo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9A205A-1F94-4B20-B269-55DAD19F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1" y="2315362"/>
            <a:ext cx="3217177" cy="32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D62DB-1277-404B-9FAD-D7FA41CB5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1"/>
            <a:ext cx="10288588" cy="908108"/>
          </a:xfrm>
        </p:spPr>
        <p:txBody>
          <a:bodyPr>
            <a:normAutofit/>
          </a:bodyPr>
          <a:lstStyle/>
          <a:p>
            <a:r>
              <a:rPr lang="pt-BR" sz="2800" dirty="0"/>
              <a:t> Aplicações e ferramentas utilizadas no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5DF38-3E0F-456F-B78A-EF53E95B7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957" y="1887523"/>
            <a:ext cx="8531604" cy="4370664"/>
          </a:xfrm>
        </p:spPr>
        <p:txBody>
          <a:bodyPr>
            <a:normAutofit/>
          </a:bodyPr>
          <a:lstStyle/>
          <a:p>
            <a:endParaRPr lang="pt-BR" sz="1800" dirty="0">
              <a:solidFill>
                <a:schemeClr val="tx1"/>
              </a:solidFill>
            </a:endParaRPr>
          </a:p>
          <a:p>
            <a:r>
              <a:rPr lang="pt-BR" sz="18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54825AF-7D17-4ECD-AB73-17D73D32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8" y="4072855"/>
            <a:ext cx="2609850" cy="1752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26506B4-E604-4AC5-869A-A23F05B9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147" y="4072855"/>
            <a:ext cx="2944058" cy="17526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F6C7495-6E6C-4D01-A100-F860671F9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765" y="1963286"/>
            <a:ext cx="2143125" cy="21431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FB1DAB9-B96B-47EA-B7E9-1067FB9D9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671" y="4072855"/>
            <a:ext cx="2944058" cy="17526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4E2EC08-E133-46D4-A23E-2A59CBE36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381" y="193414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4463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99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Fatia</vt:lpstr>
      <vt:lpstr>Projeto 4</vt:lpstr>
      <vt:lpstr>   Integrantes do projeto </vt:lpstr>
      <vt:lpstr>                     ZeroTech</vt:lpstr>
      <vt:lpstr>                     Proposta</vt:lpstr>
      <vt:lpstr> Aplicações e ferramentas utilizadas no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4</dc:title>
  <dc:creator>José Guilherme Pimentel da Rocha</dc:creator>
  <cp:lastModifiedBy>José Guilherme Pimentel da Rocha</cp:lastModifiedBy>
  <cp:revision>4</cp:revision>
  <dcterms:created xsi:type="dcterms:W3CDTF">2021-04-01T11:10:48Z</dcterms:created>
  <dcterms:modified xsi:type="dcterms:W3CDTF">2021-04-01T11:42:01Z</dcterms:modified>
</cp:coreProperties>
</file>