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e6d4f4a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e6d4f4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e03e6d4a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e03e6d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e03e6d4a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e03e6d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e03e6d4a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e03e6d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e03e6d4a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e03e6d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e03e6d4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e03e6d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e03e6d4a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e03e6d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e6d4f4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e6d4f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e6d4f4a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e6d4f4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e6d4f4a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e6d4f4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e6d4f4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e6d4f4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10.jpg"/><Relationship Id="rId7" Type="http://schemas.openxmlformats.org/officeDocument/2006/relationships/image" Target="../media/image9.jpg"/><Relationship Id="rId8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1.jpg"/><Relationship Id="rId6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Jeff Guo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Player...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are only allowed to manage one planetary system at a time.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are allowed to pick which planet to evolve first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can’t access materials that they haven’t researched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Planets…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be created by materials players gather from exploring the universe later on but must unlock gathering skill.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be </a:t>
            </a:r>
            <a:r>
              <a:rPr lang="en" sz="1400"/>
              <a:t>destroyed from many disasters including disasters that player caused.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Evolution…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only be managed by simple AI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is an </a:t>
            </a:r>
            <a:r>
              <a:rPr lang="en" sz="1400"/>
              <a:t>hierarchy</a:t>
            </a:r>
            <a:r>
              <a:rPr lang="en" sz="1400"/>
              <a:t> based with a chance system so life on planets are not always </a:t>
            </a:r>
            <a:r>
              <a:rPr lang="en" sz="1400"/>
              <a:t>guaranteed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Evolution Chances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Three chance to </a:t>
            </a:r>
            <a:r>
              <a:rPr lang="en" u="sng"/>
              <a:t>start</a:t>
            </a:r>
            <a:r>
              <a:rPr lang="en"/>
              <a:t> a planet evolution. After all chance are used planet will be unable to evolve unless finding special materials later in the game.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Asteroids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Asteroids will be playing big part of the conflict that the game throws at the player BUT is also a chance for the players to gain unique materials or for a planet to start their evolution.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Planet Construction/Repair Materials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These are scarce. Find enough allows players to build extra planets aside form initial planets.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Materials</a:t>
            </a:r>
            <a:r>
              <a:rPr lang="en"/>
              <a:t> can be used to alter a </a:t>
            </a:r>
            <a:r>
              <a:rPr lang="en"/>
              <a:t>planet's</a:t>
            </a:r>
            <a:r>
              <a:rPr lang="en"/>
              <a:t> oritals (one of the way to avoid planet collision)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Real life time will be converted into cycles in game.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Time will be moving even if “paused” game. Be strategic with time </a:t>
            </a:r>
            <a:r>
              <a:rPr lang="en"/>
              <a:t>management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game will be focusing on conflicts from obstacles and dilemmas.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Obstacles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Asteroids can be a threat to stopping evolution on a planet.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Nearby planets/start crossing player created orbitals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Material/Time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Dilemmas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Player chooses what to evolve first.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one evolution depends on another and that evolution is not yet completed then evolution can fail which will increase the chance of the planet becoming uninhabitable.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player takes the risk, it could let the planet achieve auto evolution quicker (after acquiring intelligence spiece) which in return gives player more freedom to start their new planetary system.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Boundaries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by planetary system when not in exploration mode.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“Infinite” map when in </a:t>
            </a:r>
            <a:r>
              <a:rPr lang="en"/>
              <a:t>exploration</a:t>
            </a:r>
            <a:r>
              <a:rPr lang="en"/>
              <a:t> mode.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by planet map when in planet management mode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</a:t>
            </a:r>
            <a:r>
              <a:rPr lang="en"/>
              <a:t> by evolution map when in </a:t>
            </a:r>
            <a:r>
              <a:rPr lang="en"/>
              <a:t>evolution</a:t>
            </a:r>
            <a:r>
              <a:rPr lang="en"/>
              <a:t> mode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Achieve final stage of evolution on as many planets as possible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as many planetary system as possible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Survive as long as possible without planets colliding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planets collide the game 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planets are in evolution after a certain period game ends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Score is calculated by how fast player achieve final stage of evolution and on how many planets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25" y="0"/>
            <a:ext cx="3475176" cy="297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576" y="1672025"/>
            <a:ext cx="3386424" cy="22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350" y="0"/>
            <a:ext cx="45763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203" y="3264876"/>
            <a:ext cx="4119800" cy="18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7">
            <a:alphaModFix/>
          </a:blip>
          <a:srcRect b="20873" l="0" r="0" t="0"/>
          <a:stretch/>
        </p:blipFill>
        <p:spPr>
          <a:xfrm>
            <a:off x="0" y="1996725"/>
            <a:ext cx="1813448" cy="314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1965600" cy="23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4230575"/>
            <a:ext cx="42645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Explained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Orbital: Created by attaching sharpie to string and being </a:t>
            </a:r>
            <a:r>
              <a:rPr lang="en" sz="1400"/>
              <a:t>spun</a:t>
            </a:r>
            <a:r>
              <a:rPr lang="en" sz="1400"/>
              <a:t> around on top of a paper which represents the planetary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Evolutions: Obtained by drawing cards. Number of cards for each stage are different to simulate chance system.  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26540" l="0" r="0" t="0"/>
          <a:stretch/>
        </p:blipFill>
        <p:spPr>
          <a:xfrm>
            <a:off x="2679350" y="2053800"/>
            <a:ext cx="1561248" cy="25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4">
            <a:alphaModFix/>
          </a:blip>
          <a:srcRect b="33948" l="0" r="0" t="13015"/>
          <a:stretch/>
        </p:blipFill>
        <p:spPr>
          <a:xfrm>
            <a:off x="412625" y="2053800"/>
            <a:ext cx="2162398" cy="25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287" y="2053800"/>
            <a:ext cx="2135182" cy="25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6">
            <a:alphaModFix/>
          </a:blip>
          <a:srcRect b="29525" l="0" r="0" t="8316"/>
          <a:stretch/>
        </p:blipFill>
        <p:spPr>
          <a:xfrm>
            <a:off x="6905750" y="2038175"/>
            <a:ext cx="1844949" cy="2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17896" r="15401" t="0"/>
          <a:stretch/>
        </p:blipFill>
        <p:spPr>
          <a:xfrm>
            <a:off x="1043663" y="159800"/>
            <a:ext cx="7056670" cy="48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Simulation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the orbitals are drawn, some will have a chance of collision with other planets who intersects with </a:t>
            </a:r>
            <a:r>
              <a:rPr lang="en" sz="1400"/>
              <a:t>their</a:t>
            </a:r>
            <a:r>
              <a:rPr lang="en" sz="1400"/>
              <a:t> orbits.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Pink X’s on the right shows the collision that could happen.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Even if it’s marked it doesn’t mean it will collide.</a:t>
            </a:r>
            <a:endParaRPr sz="140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8225"/>
            <a:ext cx="4128515" cy="353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811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a player vs game interaction where the conflict is created by the player itself.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game will be developed for the desktop where the target audience will be male and female that is over age of 18.  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811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higher being who created the original universe is now passing away. The player who is a </a:t>
            </a:r>
            <a:r>
              <a:rPr lang="en" sz="2400"/>
              <a:t>descendent</a:t>
            </a:r>
            <a:r>
              <a:rPr lang="en" sz="2400"/>
              <a:t> of a higher being is now task to continue the legacy of his/her </a:t>
            </a:r>
            <a:r>
              <a:rPr lang="en" sz="2400"/>
              <a:t>predecessor</a:t>
            </a:r>
            <a:r>
              <a:rPr lang="en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537875"/>
            <a:ext cx="38370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(Interactions)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Boundaries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require one player where main interaction will be single player vs. game. The player will be the one who will be creating most of the conflicts.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</a:t>
            </a:r>
            <a:r>
              <a:rPr lang="en"/>
              <a:t> development will begin as a single player game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time allows, it can be later developed to be </a:t>
            </a:r>
            <a:r>
              <a:rPr lang="en" sz="1400"/>
              <a:t>multiplayer</a:t>
            </a:r>
            <a:r>
              <a:rPr lang="en" sz="1400"/>
              <a:t> game.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Interaction will be multilateral competition with…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Interaction of each individual player still being single player vs. game.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will be construction and explorations with a touch of solution.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Construction: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will be constructing their </a:t>
            </a:r>
            <a:r>
              <a:rPr lang="en" sz="1400"/>
              <a:t>planetary</a:t>
            </a:r>
            <a:r>
              <a:rPr lang="en" sz="1400"/>
              <a:t> systems by placing their planets and setting </a:t>
            </a:r>
            <a:r>
              <a:rPr lang="en" sz="1400"/>
              <a:t>their</a:t>
            </a:r>
            <a:r>
              <a:rPr lang="en" sz="1400"/>
              <a:t> orbitals.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Players will also set the </a:t>
            </a:r>
            <a:r>
              <a:rPr lang="en" sz="1400"/>
              <a:t>hierarchy</a:t>
            </a:r>
            <a:r>
              <a:rPr lang="en" sz="1400"/>
              <a:t> of the evolution on each planet. (Card like implementation)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Exporation: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game will focus more on the planet placement and universe development.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will be expl</a:t>
            </a:r>
            <a:r>
              <a:rPr lang="en" sz="1400"/>
              <a:t>o</a:t>
            </a:r>
            <a:r>
              <a:rPr lang="en" sz="1400"/>
              <a:t>ring different parts of the universe and finding locations to start their planetary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Solution: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Accidents happens! If placement of planet orbital is not correctly placed it can lead to planets colliding to each other and wiping the planetary system.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must solve their own mistakes. If the player didn’t </a:t>
            </a:r>
            <a:r>
              <a:rPr lang="en" sz="1400"/>
              <a:t>correctly</a:t>
            </a:r>
            <a:r>
              <a:rPr lang="en" sz="1400"/>
              <a:t> set their planet evolution it can lead to their planet to not have any living organisms.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Players are equipped with an inventory system. They are only allowed to carry a limited amount of resources when exploring.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Basic Controls: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WASD: player movement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Mouse: player camera control, select, placement, and general interaction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button: evolution chart, setting evolution </a:t>
            </a:r>
            <a:r>
              <a:rPr lang="en"/>
              <a:t>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</a:t>
            </a:r>
            <a:r>
              <a:rPr lang="en"/>
              <a:t> button: planet list, quick zoom to selected planet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ESC button: start/pause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