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67" r:id="rId11"/>
    <p:sldId id="268" r:id="rId12"/>
    <p:sldId id="275" r:id="rId13"/>
    <p:sldId id="269" r:id="rId14"/>
    <p:sldId id="277" r:id="rId15"/>
    <p:sldId id="278" r:id="rId16"/>
    <p:sldId id="282" r:id="rId17"/>
    <p:sldId id="283" r:id="rId18"/>
    <p:sldId id="266" r:id="rId19"/>
    <p:sldId id="259" r:id="rId20"/>
    <p:sldId id="281" r:id="rId21"/>
    <p:sldId id="280" r:id="rId22"/>
    <p:sldId id="271" r:id="rId23"/>
    <p:sldId id="270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xmlns="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F5839C-26EA-45D4-A43D-5FDEE108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66" y="1457060"/>
            <a:ext cx="7248067" cy="4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(3) - Timeline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7070AC-AE43-48DC-BDCB-577F4AABD8B1}"/>
              </a:ext>
            </a:extLst>
          </p:cNvPr>
          <p:cNvSpPr txBox="1"/>
          <p:nvPr/>
        </p:nvSpPr>
        <p:spPr>
          <a:xfrm>
            <a:off x="689759" y="4104472"/>
            <a:ext cx="10306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Situational Awareness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See the sortie timeline for each of the players for this target</a:t>
            </a:r>
          </a:p>
          <a:p>
            <a:r>
              <a:rPr lang="en-US" dirty="0">
                <a:solidFill>
                  <a:srgbClr val="7030A0"/>
                </a:solidFill>
              </a:rPr>
              <a:t>Ease of planning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any part of the colored section to plan earlier or later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the edges to extend or shorten the duration of the sortie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Rest time after the sortie displayed as well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FC2D7F-4AD5-4B53-A18A-1E6F60559076}"/>
              </a:ext>
            </a:extLst>
          </p:cNvPr>
          <p:cNvSpPr/>
          <p:nvPr/>
        </p:nvSpPr>
        <p:spPr>
          <a:xfrm>
            <a:off x="546443" y="1799113"/>
            <a:ext cx="8158170" cy="19891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F8BD097-76C6-4176-A414-B0E0751655CC}"/>
              </a:ext>
            </a:extLst>
          </p:cNvPr>
          <p:cNvSpPr/>
          <p:nvPr/>
        </p:nvSpPr>
        <p:spPr>
          <a:xfrm>
            <a:off x="8829303" y="3429000"/>
            <a:ext cx="938151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561" cy="1325563"/>
          </a:xfrm>
        </p:spPr>
        <p:txBody>
          <a:bodyPr/>
          <a:lstStyle/>
          <a:p>
            <a:r>
              <a:rPr lang="en-US" dirty="0"/>
              <a:t>EJJ Web Page (4) – Other Target Info &amp;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CAA007-58FD-4C65-A417-13DA1B87CF7E}"/>
              </a:ext>
            </a:extLst>
          </p:cNvPr>
          <p:cNvSpPr txBox="1"/>
          <p:nvPr/>
        </p:nvSpPr>
        <p:spPr>
          <a:xfrm>
            <a:off x="7992473" y="1601901"/>
            <a:ext cx="327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Quickly see important target info: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Latitude, Longitude, Elevation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Image of </a:t>
            </a:r>
          </a:p>
        </p:txBody>
      </p:sp>
    </p:spTree>
    <p:extLst>
      <p:ext uri="{BB962C8B-B14F-4D97-AF65-F5344CB8AC3E}">
        <p14:creationId xmlns:p14="http://schemas.microsoft.com/office/powerpoint/2010/main" val="370489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</a:t>
            </a:r>
            <a:r>
              <a:rPr lang="en-US" dirty="0" smtClean="0"/>
              <a:t>During </a:t>
            </a:r>
            <a:r>
              <a:rPr lang="en-US" dirty="0"/>
              <a:t>Mission </a:t>
            </a:r>
            <a:r>
              <a:rPr lang="en-US" dirty="0" smtClean="0"/>
              <a:t>Planning (1)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Set the active mission or the mission session to plan with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/>
              <a:t>Active mission displayed on the top right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</a:t>
            </a:r>
            <a:r>
              <a:rPr lang="en-US" dirty="0" smtClean="0"/>
              <a:t>Planning (2)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targets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xmlns="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xmlns="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xmlns="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xmlns="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52,927 Evil Stock Photos, Pictures &amp;amp; Royalty-Free Images - iStock">
            <a:extLst>
              <a:ext uri="{FF2B5EF4-FFF2-40B4-BE49-F238E27FC236}">
                <a16:creationId xmlns:a16="http://schemas.microsoft.com/office/drawing/2014/main" xmlns="" id="{5F600820-50C2-44A6-A5E4-7D4D85DC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9" y="13652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7F561-60CD-490C-A66A-7874934A3F0A}"/>
              </a:ext>
            </a:extLst>
          </p:cNvPr>
          <p:cNvSpPr txBox="1"/>
          <p:nvPr/>
        </p:nvSpPr>
        <p:spPr>
          <a:xfrm>
            <a:off x="3090553" y="3580409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66983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Example Schedule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6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Casualties: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</a:t>
            </a:r>
            <a:r>
              <a:rPr lang="en-US" dirty="0" smtClean="0"/>
              <a:t>Page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Words>2431</Words>
  <Application>Microsoft Office PowerPoint</Application>
  <PresentationFormat>Widescreen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</vt:lpstr>
      <vt:lpstr>EJJ Mission Planning Flow (1) </vt:lpstr>
      <vt:lpstr>EJJ Web Page (1)</vt:lpstr>
      <vt:lpstr>EJJ Mission Planning Flow (2) </vt:lpstr>
      <vt:lpstr>EJJ Mission Planning Flow (3) </vt:lpstr>
      <vt:lpstr>EJJ Web Page (2)</vt:lpstr>
      <vt:lpstr>EJJ Mission Execution Flow (1) </vt:lpstr>
      <vt:lpstr>EJJ Web Page (3) - Timeline</vt:lpstr>
      <vt:lpstr>EJJ Web Page (4) – Other Target Info &amp; Options</vt:lpstr>
      <vt:lpstr>Collaboration During Mission Planning (1)</vt:lpstr>
      <vt:lpstr>Collaboration during Mission Planning (2)</vt:lpstr>
      <vt:lpstr>Improvements to Mission Planning/Mission Execution Processes</vt:lpstr>
      <vt:lpstr>PowerPoint Presentation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51</cp:revision>
  <dcterms:created xsi:type="dcterms:W3CDTF">2021-10-21T08:27:52Z</dcterms:created>
  <dcterms:modified xsi:type="dcterms:W3CDTF">2021-10-29T07:07:11Z</dcterms:modified>
</cp:coreProperties>
</file>