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F22DF-7C21-44A7-9753-67A8B3109E90}"/>
              </a:ext>
            </a:extLst>
          </p:cNvPr>
          <p:cNvGrpSpPr/>
          <p:nvPr/>
        </p:nvGrpSpPr>
        <p:grpSpPr>
          <a:xfrm>
            <a:off x="1090299" y="5313013"/>
            <a:ext cx="2320142" cy="615553"/>
            <a:chOff x="1399057" y="5305877"/>
            <a:chExt cx="2320142" cy="6155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8428D-5EA6-4972-8C73-2F7AA4740CBC}"/>
                </a:ext>
              </a:extLst>
            </p:cNvPr>
            <p:cNvSpPr txBox="1"/>
            <p:nvPr/>
          </p:nvSpPr>
          <p:spPr>
            <a:xfrm>
              <a:off x="1399057" y="5305877"/>
              <a:ext cx="232014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Eileen Chang  </a:t>
              </a:r>
            </a:p>
            <a:p>
              <a:pPr marL="0" indent="0" algn="ctr">
                <a:buNone/>
              </a:pPr>
              <a:r>
                <a:rPr lang="en-US" sz="1600" dirty="0"/>
                <a:t>“Terrible….      ” </a:t>
              </a:r>
            </a:p>
          </p:txBody>
        </p:sp>
        <p:pic>
          <p:nvPicPr>
            <p:cNvPr id="3078" name="Picture 6" descr="Facepalm">
              <a:extLst>
                <a:ext uri="{FF2B5EF4-FFF2-40B4-BE49-F238E27FC236}">
                  <a16:creationId xmlns:a16="http://schemas.microsoft.com/office/drawing/2014/main" id="{A0BE4336-C2F1-4C17-BD8D-CEB23A9FB1F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935" y="5621613"/>
              <a:ext cx="230302" cy="23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exercise </a:t>
            </a:r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49 lines of restraints and constraints: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 not met (77.55% met)</a:t>
            </a:r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Every target is killed</a:t>
            </a:r>
          </a:p>
          <a:p>
            <a:pPr lvl="1"/>
            <a:r>
              <a:rPr lang="en-US" dirty="0"/>
              <a:t>Jets and </a:t>
            </a:r>
            <a:r>
              <a:rPr lang="en-US" dirty="0" err="1"/>
              <a:t>helos</a:t>
            </a:r>
            <a:r>
              <a:rPr lang="en-US" dirty="0"/>
              <a:t> have no limit on time, and do not fail after landing</a:t>
            </a:r>
          </a:p>
          <a:p>
            <a:pPr lvl="1"/>
            <a:r>
              <a:rPr lang="en-US" dirty="0"/>
              <a:t>No resources (jets, </a:t>
            </a:r>
            <a:r>
              <a:rPr lang="en-US" dirty="0" err="1"/>
              <a:t>helos</a:t>
            </a:r>
            <a:r>
              <a:rPr lang="en-US" dirty="0"/>
              <a:t>, pilots, or weapons) are transferred between carriers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748145"/>
            <a:ext cx="5390408" cy="5729844"/>
          </a:xfrm>
        </p:spPr>
        <p:txBody>
          <a:bodyPr>
            <a:normAutofit fontScale="55000" lnSpcReduction="20000"/>
          </a:bodyPr>
          <a:lstStyle/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599216" y="136525"/>
            <a:ext cx="629986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379638"/>
            <a:ext cx="5099462" cy="5780521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err="1"/>
              <a:t>youtube</a:t>
            </a:r>
            <a:r>
              <a:rPr lang="en-US" dirty="0"/>
              <a:t>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1204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12</cp:revision>
  <dcterms:created xsi:type="dcterms:W3CDTF">2021-10-21T08:27:52Z</dcterms:created>
  <dcterms:modified xsi:type="dcterms:W3CDTF">2021-10-23T01:36:52Z</dcterms:modified>
</cp:coreProperties>
</file>