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67" r:id="rId11"/>
    <p:sldId id="268" r:id="rId12"/>
    <p:sldId id="275" r:id="rId13"/>
    <p:sldId id="269" r:id="rId14"/>
    <p:sldId id="282" r:id="rId15"/>
    <p:sldId id="283" r:id="rId16"/>
    <p:sldId id="266" r:id="rId17"/>
    <p:sldId id="259" r:id="rId18"/>
    <p:sldId id="284" r:id="rId19"/>
    <p:sldId id="280" r:id="rId20"/>
    <p:sldId id="271" r:id="rId21"/>
    <p:sldId id="270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150" d="100"/>
          <a:sy n="150" d="100"/>
        </p:scale>
        <p:origin x="54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5"/>
          <a:stretch/>
        </p:blipFill>
        <p:spPr>
          <a:xfrm>
            <a:off x="1797050" y="1331647"/>
            <a:ext cx="8437333" cy="5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 planning in real time</a:t>
            </a:r>
          </a:p>
          <a:p>
            <a:pPr lvl="1"/>
            <a:r>
              <a:rPr lang="en-US" dirty="0"/>
              <a:t>The sortie plan</a:t>
            </a:r>
          </a:p>
          <a:p>
            <a:pPr lvl="1"/>
            <a:r>
              <a:rPr lang="en-US" dirty="0"/>
              <a:t>The weapon plan</a:t>
            </a:r>
          </a:p>
          <a:p>
            <a:pPr lvl="1"/>
            <a:r>
              <a:rPr lang="en-US" dirty="0"/>
              <a:t>Any tanker routes</a:t>
            </a:r>
          </a:p>
          <a:p>
            <a:r>
              <a:rPr lang="en-US" dirty="0"/>
              <a:t>Send messages to the ships/</a:t>
            </a:r>
            <a:r>
              <a:rPr lang="en-US" dirty="0" err="1"/>
              <a:t>helos</a:t>
            </a:r>
            <a:r>
              <a:rPr lang="en-US" dirty="0"/>
              <a:t>/pilots when the mission plan is ready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929-2940-4F4E-80B5-CD5F6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future updates (The Sequel)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5B16-9519-480B-9444-A9B27FC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algorithm with the web page</a:t>
            </a:r>
          </a:p>
          <a:p>
            <a:r>
              <a:rPr lang="en-US" dirty="0"/>
              <a:t>Integrate a messaging/notification pub sub service to collaborate with other planners</a:t>
            </a:r>
          </a:p>
          <a:p>
            <a:r>
              <a:rPr lang="en-US" dirty="0"/>
              <a:t>Actually parse an ATO</a:t>
            </a:r>
          </a:p>
          <a:p>
            <a:r>
              <a:rPr lang="en-US" dirty="0"/>
              <a:t>Integrate a map to visualize and edit a auto-generated route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3984-9220-46C8-AC45-7CBD3B7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Output</a:t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br>
              <a:rPr lang="en-US" dirty="0"/>
            </a:br>
            <a:r>
              <a:rPr lang="en-US" sz="1200" dirty="0"/>
              <a:t>(Able to Disable 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8463</TotalTime>
  <Words>2864</Words>
  <Application>Microsoft Office PowerPoint</Application>
  <PresentationFormat>Widescreen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EJJ Mission Planning Flow (1) </vt:lpstr>
      <vt:lpstr>EJJ Web Page – Mission Set-Up</vt:lpstr>
      <vt:lpstr>EJJ Mission Planning Flow (2) </vt:lpstr>
      <vt:lpstr>EJJ Mission Planning Flow (3) </vt:lpstr>
      <vt:lpstr>EJJ Web Page – Output Schedule</vt:lpstr>
      <vt:lpstr>EJJ Mission Execution Flow (1) </vt:lpstr>
      <vt:lpstr>Collaboration During Mission Planning (1)</vt:lpstr>
      <vt:lpstr>Collaboration during Mission Planning (2)</vt:lpstr>
      <vt:lpstr>Improvements to Mission Planning/Mission Execution Processes</vt:lpstr>
      <vt:lpstr>PowerPoint Presentation</vt:lpstr>
      <vt:lpstr>Vision and future updates (The Sequel)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63</cp:revision>
  <dcterms:created xsi:type="dcterms:W3CDTF">2021-10-21T08:27:52Z</dcterms:created>
  <dcterms:modified xsi:type="dcterms:W3CDTF">2021-10-30T17:07:01Z</dcterms:modified>
</cp:coreProperties>
</file>