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2" r:id="rId6"/>
    <p:sldId id="263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3" y="3802331"/>
            <a:ext cx="2713512" cy="92924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122550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549A-A251-42BB-AA2B-69B6DD7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595F-E13D-4ABB-8ECC-5F6E8C87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F8E9C-951C-4182-A6D4-D3B4901A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21409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F22DF-7C21-44A7-9753-67A8B3109E90}"/>
              </a:ext>
            </a:extLst>
          </p:cNvPr>
          <p:cNvGrpSpPr/>
          <p:nvPr/>
        </p:nvGrpSpPr>
        <p:grpSpPr>
          <a:xfrm>
            <a:off x="1090299" y="5313013"/>
            <a:ext cx="2320142" cy="615553"/>
            <a:chOff x="1399057" y="5305877"/>
            <a:chExt cx="2320142" cy="6155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18428D-5EA6-4972-8C73-2F7AA4740CBC}"/>
                </a:ext>
              </a:extLst>
            </p:cNvPr>
            <p:cNvSpPr txBox="1"/>
            <p:nvPr/>
          </p:nvSpPr>
          <p:spPr>
            <a:xfrm>
              <a:off x="1399057" y="5305877"/>
              <a:ext cx="232014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Eileen Chang  </a:t>
              </a:r>
            </a:p>
            <a:p>
              <a:pPr marL="0" indent="0" algn="ctr">
                <a:buNone/>
              </a:pPr>
              <a:r>
                <a:rPr lang="en-US" sz="1600" dirty="0"/>
                <a:t>“Terrible….      ” </a:t>
              </a:r>
            </a:p>
          </p:txBody>
        </p:sp>
        <p:pic>
          <p:nvPicPr>
            <p:cNvPr id="3078" name="Picture 6" descr="Facepalm">
              <a:extLst>
                <a:ext uri="{FF2B5EF4-FFF2-40B4-BE49-F238E27FC236}">
                  <a16:creationId xmlns:a16="http://schemas.microsoft.com/office/drawing/2014/main" id="{A0BE4336-C2F1-4C17-BD8D-CEB23A9FB1FC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935" y="5621613"/>
              <a:ext cx="230302" cy="230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algorithm for the exercise </a:t>
            </a:r>
          </a:p>
          <a:p>
            <a:r>
              <a:rPr lang="en-US" dirty="0"/>
              <a:t>Web application </a:t>
            </a:r>
          </a:p>
          <a:p>
            <a:pPr lvl="1"/>
            <a:r>
              <a:rPr lang="en-US" dirty="0"/>
              <a:t>“a fresh look” of mission planning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algorithm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49 lines of restraints and constraints: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11 not met (77.55% met)</a:t>
            </a:r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Every target is killed</a:t>
            </a:r>
          </a:p>
          <a:p>
            <a:pPr lvl="1"/>
            <a:r>
              <a:rPr lang="en-US" dirty="0"/>
              <a:t>Jets and </a:t>
            </a:r>
            <a:r>
              <a:rPr lang="en-US" dirty="0" err="1"/>
              <a:t>helos</a:t>
            </a:r>
            <a:r>
              <a:rPr lang="en-US" dirty="0"/>
              <a:t> have no limit on time, and do not fail after landing</a:t>
            </a:r>
          </a:p>
          <a:p>
            <a:pPr lvl="1"/>
            <a:r>
              <a:rPr lang="en-US" dirty="0"/>
              <a:t>No resources (jets, </a:t>
            </a:r>
            <a:r>
              <a:rPr lang="en-US" dirty="0" err="1"/>
              <a:t>helos</a:t>
            </a:r>
            <a:r>
              <a:rPr lang="en-US" dirty="0"/>
              <a:t>, pilots, or weapons) are transferred between carriers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748145"/>
            <a:ext cx="5390408" cy="5729844"/>
          </a:xfrm>
        </p:spPr>
        <p:txBody>
          <a:bodyPr>
            <a:normAutofit fontScale="55000" lnSpcReduction="20000"/>
          </a:bodyPr>
          <a:lstStyle/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599216" y="136525"/>
            <a:ext cx="629986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379638"/>
            <a:ext cx="5099462" cy="5780521"/>
          </a:xfrm>
        </p:spPr>
        <p:txBody>
          <a:bodyPr>
            <a:normAutofit fontScale="92500" lnSpcReduction="10000"/>
          </a:bodyPr>
          <a:lstStyle/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74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Helos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Planning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an ATO</a:t>
            </a:r>
          </a:p>
          <a:p>
            <a:pPr lvl="1"/>
            <a:r>
              <a:rPr lang="en-US" dirty="0"/>
              <a:t>With JMPS:</a:t>
            </a:r>
          </a:p>
          <a:p>
            <a:pPr lvl="2"/>
            <a:r>
              <a:rPr lang="en-US" dirty="0"/>
              <a:t>Import ATO and ACO with Task View (7 + clicks)</a:t>
            </a:r>
          </a:p>
          <a:p>
            <a:pPr lvl="2"/>
            <a:r>
              <a:rPr lang="en-US" dirty="0"/>
              <a:t>Port over the targets and </a:t>
            </a:r>
            <a:r>
              <a:rPr lang="en-US" dirty="0" err="1"/>
              <a:t>geozones</a:t>
            </a:r>
            <a:r>
              <a:rPr lang="en-US" dirty="0"/>
              <a:t> from Task View into JMPS</a:t>
            </a:r>
          </a:p>
          <a:p>
            <a:pPr lvl="1"/>
            <a:r>
              <a:rPr lang="en-US" dirty="0"/>
              <a:t>Now:</a:t>
            </a:r>
          </a:p>
          <a:p>
            <a:pPr lvl="2"/>
            <a:r>
              <a:rPr lang="en-US" dirty="0"/>
              <a:t>Drag and drop tasking into page.  Get summary and visualization of targets immediately. (1 click)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C911-7B2A-4AD3-9AF4-787E5BC26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3182" cy="1325563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F6C5-7FEB-41EF-90AE-A09F09C1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729077"/>
            <a:ext cx="4731327" cy="4351338"/>
          </a:xfrm>
        </p:spPr>
        <p:txBody>
          <a:bodyPr/>
          <a:lstStyle/>
          <a:p>
            <a:r>
              <a:rPr lang="en-US" dirty="0"/>
              <a:t>Learned how to send group texts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3722C-B068-479E-83D9-1EB6A54E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FCC00C-F20F-424B-92FC-603D1DEB5BCB}"/>
              </a:ext>
            </a:extLst>
          </p:cNvPr>
          <p:cNvSpPr txBox="1">
            <a:spLocks/>
          </p:cNvSpPr>
          <p:nvPr/>
        </p:nvSpPr>
        <p:spPr>
          <a:xfrm>
            <a:off x="7237020" y="339436"/>
            <a:ext cx="39831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3E20B2-7401-47EA-AEC9-B05AB0AE1F9F}"/>
              </a:ext>
            </a:extLst>
          </p:cNvPr>
          <p:cNvSpPr txBox="1">
            <a:spLocks/>
          </p:cNvSpPr>
          <p:nvPr/>
        </p:nvSpPr>
        <p:spPr>
          <a:xfrm>
            <a:off x="5955475" y="1729077"/>
            <a:ext cx="56002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Watching </a:t>
            </a:r>
            <a:r>
              <a:rPr lang="en-US" dirty="0" err="1"/>
              <a:t>youtube</a:t>
            </a:r>
            <a:r>
              <a:rPr lang="en-US" dirty="0"/>
              <a:t> videos at 3x speed is the normal now</a:t>
            </a:r>
          </a:p>
        </p:txBody>
      </p:sp>
    </p:spTree>
    <p:extLst>
      <p:ext uri="{BB962C8B-B14F-4D97-AF65-F5344CB8AC3E}">
        <p14:creationId xmlns:p14="http://schemas.microsoft.com/office/powerpoint/2010/main" val="34553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6886</TotalTime>
  <Words>1259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Optimization algorithm summary </vt:lpstr>
      <vt:lpstr>PowerPoint Presentation</vt:lpstr>
      <vt:lpstr>PowerPoint Presentation</vt:lpstr>
      <vt:lpstr>Mission Planning  </vt:lpstr>
      <vt:lpstr>PowerPoint Presentation</vt:lpstr>
      <vt:lpstr>Lessons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15</cp:revision>
  <dcterms:created xsi:type="dcterms:W3CDTF">2021-10-21T08:27:52Z</dcterms:created>
  <dcterms:modified xsi:type="dcterms:W3CDTF">2021-10-26T03:14:27Z</dcterms:modified>
</cp:coreProperties>
</file>