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D9E7"/>
    <a:srgbClr val="C0B1CF"/>
    <a:srgbClr val="ECDFF5"/>
    <a:srgbClr val="F4F4F6"/>
    <a:srgbClr val="EDEDEF"/>
    <a:srgbClr val="FAFAFA"/>
    <a:srgbClr val="35038F"/>
    <a:srgbClr val="CBADCA"/>
    <a:srgbClr val="823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5.164.225.180:8080/Photostagram/member/log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4147" y="0"/>
            <a:ext cx="7211438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"/>
            <a:ext cx="4705350" cy="651510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7" name="TextBox 6"/>
          <p:cNvSpPr txBox="1"/>
          <p:nvPr/>
        </p:nvSpPr>
        <p:spPr>
          <a:xfrm>
            <a:off x="10283803" y="4481460"/>
            <a:ext cx="1908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C53FFB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2400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박가영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김진우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이왕근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조광호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조주영</a:t>
            </a:r>
            <a:endParaRPr lang="ko-KR" altLang="en-US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3468" y="2876238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Project </a:t>
            </a:r>
            <a:r>
              <a:rPr lang="ko-KR" altLang="en-US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발표 보고서</a:t>
            </a:r>
            <a:endParaRPr lang="ko-KR" altLang="en-US" sz="44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21044936">
            <a:off x="5265424" y="2324074"/>
            <a:ext cx="2093258" cy="631085"/>
            <a:chOff x="9232696" y="2640261"/>
            <a:chExt cx="2093258" cy="631085"/>
          </a:xfrm>
        </p:grpSpPr>
        <p:sp>
          <p:nvSpPr>
            <p:cNvPr id="2" name="직사각형 1"/>
            <p:cNvSpPr/>
            <p:nvPr/>
          </p:nvSpPr>
          <p:spPr>
            <a:xfrm rot="320890">
              <a:off x="9241653" y="2640261"/>
              <a:ext cx="2084301" cy="615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923">
              <a:off x="9232696" y="2746916"/>
              <a:ext cx="2041930" cy="52443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456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CONTENTS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954375" y="2074684"/>
            <a:ext cx="8210145" cy="45719"/>
            <a:chOff x="448542" y="212841"/>
            <a:chExt cx="11301939" cy="116627"/>
          </a:xfrm>
        </p:grpSpPr>
        <p:sp>
          <p:nvSpPr>
            <p:cNvPr id="22" name="직사각형 2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818" y="1525741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  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 flipV="1">
            <a:off x="954375" y="2912058"/>
            <a:ext cx="8210145" cy="45719"/>
            <a:chOff x="448542" y="212841"/>
            <a:chExt cx="11301939" cy="116627"/>
          </a:xfrm>
        </p:grpSpPr>
        <p:sp>
          <p:nvSpPr>
            <p:cNvPr id="13" name="직사각형 12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96818" y="2363115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    </a:t>
            </a:r>
            <a:r>
              <a:rPr lang="ko-KR" altLang="en-US" sz="2400" b="1" dirty="0" smtClean="0"/>
              <a:t>팀 구성</a:t>
            </a:r>
            <a:endParaRPr lang="ko-KR" altLang="en-US" sz="2400" b="1" dirty="0"/>
          </a:p>
        </p:txBody>
      </p:sp>
      <p:grpSp>
        <p:nvGrpSpPr>
          <p:cNvPr id="16" name="그룹 15"/>
          <p:cNvGrpSpPr/>
          <p:nvPr/>
        </p:nvGrpSpPr>
        <p:grpSpPr>
          <a:xfrm flipV="1">
            <a:off x="954375" y="3747683"/>
            <a:ext cx="8210145" cy="45719"/>
            <a:chOff x="448542" y="212841"/>
            <a:chExt cx="11301939" cy="116627"/>
          </a:xfrm>
        </p:grpSpPr>
        <p:sp>
          <p:nvSpPr>
            <p:cNvPr id="17" name="직사각형 16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6818" y="3198740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    </a:t>
            </a:r>
            <a:r>
              <a:rPr lang="ko-KR" altLang="en-US" sz="2400" b="1" dirty="0" smtClean="0"/>
              <a:t>개발 환경</a:t>
            </a:r>
            <a:endParaRPr lang="ko-KR" altLang="en-US" sz="2400" b="1" dirty="0"/>
          </a:p>
        </p:txBody>
      </p:sp>
      <p:grpSp>
        <p:nvGrpSpPr>
          <p:cNvPr id="20" name="그룹 19"/>
          <p:cNvGrpSpPr/>
          <p:nvPr/>
        </p:nvGrpSpPr>
        <p:grpSpPr>
          <a:xfrm flipV="1">
            <a:off x="954375" y="4670586"/>
            <a:ext cx="8210145" cy="45719"/>
            <a:chOff x="448542" y="212841"/>
            <a:chExt cx="11301939" cy="116627"/>
          </a:xfrm>
        </p:grpSpPr>
        <p:sp>
          <p:nvSpPr>
            <p:cNvPr id="24" name="직사각형 23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96818" y="4121643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    Information Architecture &amp; View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 flipV="1">
            <a:off x="954375" y="5593489"/>
            <a:ext cx="8210145" cy="45719"/>
            <a:chOff x="448542" y="212841"/>
            <a:chExt cx="11301939" cy="116627"/>
          </a:xfrm>
        </p:grpSpPr>
        <p:sp>
          <p:nvSpPr>
            <p:cNvPr id="28" name="직사각형 27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6818" y="5044546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    ERD &amp; Table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3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89064"/>
              </p:ext>
            </p:extLst>
          </p:nvPr>
        </p:nvGraphicFramePr>
        <p:xfrm>
          <a:off x="633615" y="1408451"/>
          <a:ext cx="9495180" cy="18812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7590">
                  <a:extLst>
                    <a:ext uri="{9D8B030D-6E8A-4147-A177-3AD203B41FA5}">
                      <a16:colId xmlns:a16="http://schemas.microsoft.com/office/drawing/2014/main" val="1361013333"/>
                    </a:ext>
                  </a:extLst>
                </a:gridCol>
                <a:gridCol w="4747590">
                  <a:extLst>
                    <a:ext uri="{9D8B030D-6E8A-4147-A177-3AD203B41FA5}">
                      <a16:colId xmlns:a16="http://schemas.microsoft.com/office/drawing/2014/main" val="1658020660"/>
                    </a:ext>
                  </a:extLst>
                </a:gridCol>
              </a:tblGrid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소셜 네트워크 서비스 </a:t>
                      </a:r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(SNS)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6884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이름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Photostagram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0577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배포 주소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hlinkClick r:id="rId3"/>
                        </a:rPr>
                        <a:t>http://15.164.225.180:8080/Photostagram/member/login</a:t>
                      </a:r>
                      <a:r>
                        <a:rPr lang="ko-KR" altLang="en-US" sz="16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endParaRPr lang="en-US" altLang="ko-KR" sz="1600" dirty="0" smtClean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95505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기간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2023. 02. 28 ~ 2023. 03. 24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38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215" y="861823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요약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5" y="342337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배경 및 목적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4" y="490593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 효과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30" y="3903887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사람들과 사진과 동영상으로 일상을 공유하고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유저 간 채팅을 통해 소통할 수 있는 소셜 미디어 플랫폼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5" y="5438289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사용자들이 서로를 팔로우하고 소통하며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콘텐츠를 공유하는 플랫폼으로서 소셜 네트워크를 형성할 수 있다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214" y="1055486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기능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4" y="260450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3" y="408706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방식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29" y="3085022"/>
            <a:ext cx="94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4" y="4619424"/>
            <a:ext cx="91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방법론 채택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614" y="1617645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찾기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비밀번호 찾기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보기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동영상 업로드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채팅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해시태그 검색 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게시물 좋아요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 구성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5313" y="694752"/>
            <a:ext cx="3821373" cy="2485176"/>
            <a:chOff x="4185313" y="694752"/>
            <a:chExt cx="3821373" cy="2485176"/>
          </a:xfrm>
        </p:grpSpPr>
        <p:sp>
          <p:nvSpPr>
            <p:cNvPr id="6" name="직사각형 5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rgbClr val="E0D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rgbClr val="350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117" y="694752"/>
              <a:ext cx="165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PM, </a:t>
              </a:r>
              <a:r>
                <a:rPr lang="ko-KR" altLang="en-US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책임 개발자</a:t>
              </a:r>
              <a:endParaRPr lang="en-US" altLang="ko-KR" sz="1400" b="1" dirty="0" smtClean="0">
                <a:solidFill>
                  <a:srgbClr val="35038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5313" y="1089682"/>
              <a:ext cx="87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박가영</a:t>
              </a:r>
              <a:endParaRPr lang="en-US" altLang="ko-KR" b="1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5313" y="1546167"/>
              <a:ext cx="35074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 설계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일정 관리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aside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search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chat(websocket)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631" y="3917898"/>
            <a:ext cx="2818013" cy="2485176"/>
            <a:chOff x="4185313" y="694752"/>
            <a:chExt cx="3821373" cy="2485176"/>
          </a:xfrm>
        </p:grpSpPr>
        <p:sp>
          <p:nvSpPr>
            <p:cNvPr id="14" name="직사각형 1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김진우</a:t>
              </a:r>
              <a:endParaRPr lang="en-US" altLang="ko-KR" b="1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5313" y="1653524"/>
              <a:ext cx="3821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member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chat(websocket)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67644" y="3917898"/>
            <a:ext cx="2818013" cy="2485176"/>
            <a:chOff x="4185313" y="694752"/>
            <a:chExt cx="3821373" cy="2485176"/>
          </a:xfrm>
        </p:grpSpPr>
        <p:sp>
          <p:nvSpPr>
            <p:cNvPr id="38" name="직사각형 37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이왕근</a:t>
              </a:r>
              <a:endParaRPr lang="en-US" altLang="ko-KR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13" y="1653524"/>
              <a:ext cx="3507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chat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화면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post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5657" y="3917898"/>
            <a:ext cx="2818013" cy="2485176"/>
            <a:chOff x="4185313" y="694752"/>
            <a:chExt cx="3821373" cy="2485176"/>
          </a:xfrm>
        </p:grpSpPr>
        <p:sp>
          <p:nvSpPr>
            <p:cNvPr id="44" name="직사각형 4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조광호</a:t>
              </a:r>
              <a:endParaRPr lang="en-US" altLang="ko-KR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5313" y="1653524"/>
              <a:ext cx="3507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search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main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및 기능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Main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게시글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modal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03670" y="3917898"/>
            <a:ext cx="2818013" cy="2485176"/>
            <a:chOff x="4185313" y="694752"/>
            <a:chExt cx="3821373" cy="2485176"/>
          </a:xfrm>
        </p:grpSpPr>
        <p:sp>
          <p:nvSpPr>
            <p:cNvPr id="50" name="직사각형 49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조주영</a:t>
              </a:r>
              <a:endParaRPr lang="en-US" altLang="ko-KR" b="1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85313" y="1653524"/>
              <a:ext cx="38213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profile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post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search follow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2292824" y="2483893"/>
            <a:ext cx="1722222" cy="143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221360" y="2374612"/>
            <a:ext cx="1804502" cy="138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063572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36735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56014" y="4846545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586696" y="4842790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425478" y="4841218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12513"/>
              </p:ext>
            </p:extLst>
          </p:nvPr>
        </p:nvGraphicFramePr>
        <p:xfrm>
          <a:off x="305187" y="861823"/>
          <a:ext cx="11581626" cy="565636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035778">
                  <a:extLst>
                    <a:ext uri="{9D8B030D-6E8A-4147-A177-3AD203B41FA5}">
                      <a16:colId xmlns:a16="http://schemas.microsoft.com/office/drawing/2014/main" val="2805894095"/>
                    </a:ext>
                  </a:extLst>
                </a:gridCol>
                <a:gridCol w="1879328">
                  <a:extLst>
                    <a:ext uri="{9D8B030D-6E8A-4147-A177-3AD203B41FA5}">
                      <a16:colId xmlns:a16="http://schemas.microsoft.com/office/drawing/2014/main" val="2142628285"/>
                    </a:ext>
                  </a:extLst>
                </a:gridCol>
                <a:gridCol w="2031168">
                  <a:extLst>
                    <a:ext uri="{9D8B030D-6E8A-4147-A177-3AD203B41FA5}">
                      <a16:colId xmlns:a16="http://schemas.microsoft.com/office/drawing/2014/main" val="1839578127"/>
                    </a:ext>
                  </a:extLst>
                </a:gridCol>
                <a:gridCol w="2031168">
                  <a:extLst>
                    <a:ext uri="{9D8B030D-6E8A-4147-A177-3AD203B41FA5}">
                      <a16:colId xmlns:a16="http://schemas.microsoft.com/office/drawing/2014/main" val="2367983306"/>
                    </a:ext>
                  </a:extLst>
                </a:gridCol>
                <a:gridCol w="4604184">
                  <a:extLst>
                    <a:ext uri="{9D8B030D-6E8A-4147-A177-3AD203B41FA5}">
                      <a16:colId xmlns:a16="http://schemas.microsoft.com/office/drawing/2014/main" val="2311106137"/>
                    </a:ext>
                  </a:extLst>
                </a:gridCol>
              </a:tblGrid>
              <a:tr h="358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서비스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50054"/>
                  </a:ext>
                </a:extLst>
              </a:tr>
              <a:tr h="25384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SW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OS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Window10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AWS EC2 Kernel 5.10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7890"/>
                  </a:ext>
                </a:extLst>
              </a:tr>
              <a:tr h="2787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Browser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Chrome 108.0.5359.125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14277"/>
                  </a:ext>
                </a:extLst>
              </a:tr>
              <a:tr h="2660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WAS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2.7.10-SNAPSHOT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80812"/>
                  </a:ext>
                </a:extLst>
              </a:tr>
              <a:tr h="46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Language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Server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Java11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74407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Client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jQuery 3.1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72160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Library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Web / Spring Boot DevTools / Lombok 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Driver / Spring Data JPA 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Security / Thymeleaf</a:t>
                      </a:r>
                      <a:r>
                        <a:rPr lang="en-US" altLang="ko-KR" sz="14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 Mail Sender / Validation / 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Web Socket / jjwt / Gson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52966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DBMS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8.0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Maria DB 5.5.68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8971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Tool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IntelliJ IDEA Community Edition 2022.3.1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Workbench 8.0.30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HeidiSQL 12.1.0.6537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 2.37.2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GitHub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88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Information Architecture &amp; View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946073" y="840865"/>
            <a:ext cx="1579419" cy="269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Photostagram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215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044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400" dirty="0" smtClean="0">
                <a:solidFill>
                  <a:schemeClr val="tx1"/>
                </a:solidFill>
              </a:rPr>
              <a:t>(member)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8236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프로필 </a:t>
            </a:r>
            <a:r>
              <a:rPr lang="en-US" altLang="ko-KR" sz="1400" dirty="0" smtClean="0">
                <a:solidFill>
                  <a:schemeClr val="tx1"/>
                </a:solidFill>
              </a:rPr>
              <a:t>(profile)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2634" y="1391491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400" dirty="0" smtClean="0">
                <a:solidFill>
                  <a:schemeClr val="tx1"/>
                </a:solidFill>
              </a:rPr>
              <a:t>(chat)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702" y="1414929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게시물 </a:t>
            </a:r>
            <a:r>
              <a:rPr lang="en-US" altLang="ko-KR" sz="1400" dirty="0" smtClean="0">
                <a:solidFill>
                  <a:schemeClr val="tx1"/>
                </a:solidFill>
              </a:rPr>
              <a:t>(board)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41168" y="1388264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</a:t>
            </a:r>
            <a:r>
              <a:rPr lang="en-US" altLang="ko-KR" sz="1400" dirty="0" smtClean="0">
                <a:solidFill>
                  <a:schemeClr val="tx1"/>
                </a:solidFill>
              </a:rPr>
              <a:t>(search)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6043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400" dirty="0" smtClean="0">
                <a:solidFill>
                  <a:schemeClr val="tx1"/>
                </a:solidFill>
              </a:rPr>
              <a:t>(login)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26043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가입 </a:t>
            </a:r>
            <a:r>
              <a:rPr lang="en-US" altLang="ko-KR" sz="1400" dirty="0" smtClean="0">
                <a:solidFill>
                  <a:schemeClr val="tx1"/>
                </a:solidFill>
              </a:rPr>
              <a:t>(register)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26043" y="271428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약관 </a:t>
            </a:r>
            <a:r>
              <a:rPr lang="en-US" altLang="ko-KR" sz="1400" dirty="0" smtClean="0">
                <a:solidFill>
                  <a:schemeClr val="tx1"/>
                </a:solidFill>
              </a:rPr>
              <a:t>(terms)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6042" y="3125152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생일 입력 </a:t>
            </a:r>
            <a:r>
              <a:rPr lang="en-US" altLang="ko-KR" sz="1400" dirty="0" smtClean="0">
                <a:solidFill>
                  <a:schemeClr val="tx1"/>
                </a:solidFill>
              </a:rPr>
              <a:t>(birth)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6042" y="354607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메일 인증 </a:t>
            </a:r>
            <a:r>
              <a:rPr lang="en-US" altLang="ko-KR" sz="1400" dirty="0" smtClean="0">
                <a:solidFill>
                  <a:schemeClr val="tx1"/>
                </a:solidFill>
              </a:rPr>
              <a:t>(email)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26042" y="396233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400" dirty="0" smtClean="0">
                <a:solidFill>
                  <a:schemeClr val="tx1"/>
                </a:solidFill>
              </a:rPr>
              <a:t>(checkId)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6042" y="4378597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200" dirty="0" smtClean="0">
                <a:solidFill>
                  <a:schemeClr val="tx1"/>
                </a:solidFill>
              </a:rPr>
              <a:t>(checkPass)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26042" y="4794858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6042" y="5211119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36" y="194336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36" y="233682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 </a:t>
            </a:r>
            <a:r>
              <a:rPr lang="en-US" altLang="ko-KR" sz="1400" dirty="0" smtClean="0">
                <a:solidFill>
                  <a:schemeClr val="tx1"/>
                </a:solidFill>
              </a:rPr>
              <a:t>(modify)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98235" y="273028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r>
              <a:rPr lang="en-US" altLang="ko-KR" sz="1200" dirty="0" smtClean="0">
                <a:solidFill>
                  <a:schemeClr val="tx1"/>
                </a:solidFill>
              </a:rPr>
              <a:t>(changePass)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98235" y="314115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탈퇴 </a:t>
            </a:r>
            <a:r>
              <a:rPr lang="en-US" altLang="ko-KR" sz="1400" dirty="0" smtClean="0">
                <a:solidFill>
                  <a:schemeClr val="tx1"/>
                </a:solidFill>
              </a:rPr>
              <a:t>(deleteUser)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26467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(main)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26467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채팅방 </a:t>
            </a:r>
            <a:r>
              <a:rPr lang="en-US" altLang="ko-KR" sz="1400" dirty="0" smtClean="0">
                <a:solidFill>
                  <a:schemeClr val="tx1"/>
                </a:solidFill>
              </a:rPr>
              <a:t>(content)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90088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보기 </a:t>
            </a:r>
            <a:r>
              <a:rPr lang="en-US" altLang="ko-KR" sz="1400" dirty="0" smtClean="0">
                <a:solidFill>
                  <a:schemeClr val="tx1"/>
                </a:solidFill>
              </a:rPr>
              <a:t>(post)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4615" y="1943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5735782" y="1110414"/>
            <a:ext cx="1" cy="12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143924" y="1232694"/>
            <a:ext cx="946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8" idx="0"/>
          </p:cNvCxnSpPr>
          <p:nvPr/>
        </p:nvCxnSpPr>
        <p:spPr>
          <a:xfrm>
            <a:off x="1143924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46072" y="123734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15390" y="1245252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7537" y="1237383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634112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07040" y="123728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6" idx="0"/>
          </p:cNvCxnSpPr>
          <p:nvPr/>
        </p:nvCxnSpPr>
        <p:spPr>
          <a:xfrm flipH="1">
            <a:off x="3015753" y="1668676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880692" y="1672527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809896" y="1668675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616058" y="1671922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541113" y="1658198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780414" y="939338"/>
            <a:ext cx="1781695" cy="575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ERD &amp; TABLE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434"/>
            <a:ext cx="6708370" cy="5996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414" y="835434"/>
            <a:ext cx="533677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 		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searchList 	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		</a:t>
            </a:r>
            <a:r>
              <a:rPr lang="ko-KR" altLang="en-US" dirty="0" smtClean="0"/>
              <a:t>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hashtag		</a:t>
            </a:r>
            <a:r>
              <a:rPr lang="ko-KR" altLang="en-US" dirty="0" smtClean="0"/>
              <a:t>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follow_hashtag	</a:t>
            </a:r>
            <a:r>
              <a:rPr lang="ko-KR" altLang="en-US" dirty="0" smtClean="0"/>
              <a:t>해시태그 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		</a:t>
            </a:r>
            <a:r>
              <a:rPr lang="ko-KR" altLang="en-US" dirty="0" smtClean="0"/>
              <a:t>게시글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post_hashtag	</a:t>
            </a:r>
            <a:r>
              <a:rPr lang="ko-KR" altLang="en-US" dirty="0" smtClean="0"/>
              <a:t>게시글 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post_like		</a:t>
            </a:r>
            <a:r>
              <a:rPr lang="ko-KR" altLang="en-US" dirty="0" smtClean="0"/>
              <a:t>게시글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image		</a:t>
            </a:r>
            <a:r>
              <a:rPr lang="ko-KR" altLang="en-US" dirty="0" smtClean="0"/>
              <a:t>게시글 이미지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	</a:t>
            </a:r>
            <a:r>
              <a:rPr lang="ko-KR" altLang="en-US" dirty="0" smtClean="0"/>
              <a:t>댓글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comment_like	</a:t>
            </a:r>
            <a:r>
              <a:rPr lang="ko-KR" altLang="en-US" dirty="0" smtClean="0"/>
              <a:t>댓글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		</a:t>
            </a:r>
            <a:r>
              <a:rPr lang="ko-KR" altLang="en-US" dirty="0" smtClean="0"/>
              <a:t>채팅룸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room_member	</a:t>
            </a:r>
            <a:r>
              <a:rPr lang="ko-KR" altLang="en-US" dirty="0" smtClean="0"/>
              <a:t>채팅룸 참여 멤버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chatting		</a:t>
            </a:r>
            <a:r>
              <a:rPr lang="ko-KR" altLang="en-US" dirty="0" smtClean="0"/>
              <a:t>채팅 기록 </a:t>
            </a:r>
            <a:r>
              <a:rPr lang="en-US" altLang="ko-KR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160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Thank you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539" y="2848565"/>
            <a:ext cx="63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r>
              <a:rPr lang="en-US" altLang="ko-KR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9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477</Words>
  <Application>Microsoft Office PowerPoint</Application>
  <PresentationFormat>와이드스크린</PresentationFormat>
  <Paragraphs>148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한컴 고딕</vt:lpstr>
      <vt:lpstr>한컴산뜻돋움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22</cp:revision>
  <dcterms:created xsi:type="dcterms:W3CDTF">2023-03-29T08:53:21Z</dcterms:created>
  <dcterms:modified xsi:type="dcterms:W3CDTF">2023-05-08T08:39:08Z</dcterms:modified>
</cp:coreProperties>
</file>