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40481-01E4-406F-A259-7FFF73BDE257}" v="19" dt="2023-12-06T17:14:4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지호" userId="181b57b9-b4c4-4115-9d37-8277fabbd741" providerId="ADAL" clId="{14540481-01E4-406F-A259-7FFF73BDE257}"/>
    <pc:docChg chg="undo custSel addSld delSld modSld sldOrd">
      <pc:chgData name="최지호" userId="181b57b9-b4c4-4115-9d37-8277fabbd741" providerId="ADAL" clId="{14540481-01E4-406F-A259-7FFF73BDE257}" dt="2023-12-06T17:21:15.833" v="2805" actId="313"/>
      <pc:docMkLst>
        <pc:docMk/>
      </pc:docMkLst>
      <pc:sldChg chg="modSp new mod">
        <pc:chgData name="최지호" userId="181b57b9-b4c4-4115-9d37-8277fabbd741" providerId="ADAL" clId="{14540481-01E4-406F-A259-7FFF73BDE257}" dt="2023-12-06T16:08:23.241" v="86" actId="121"/>
        <pc:sldMkLst>
          <pc:docMk/>
          <pc:sldMk cId="581571280" sldId="256"/>
        </pc:sldMkLst>
        <pc:spChg chg="mod">
          <ac:chgData name="최지호" userId="181b57b9-b4c4-4115-9d37-8277fabbd741" providerId="ADAL" clId="{14540481-01E4-406F-A259-7FFF73BDE257}" dt="2023-12-06T16:07:57.294" v="45" actId="20577"/>
          <ac:spMkLst>
            <pc:docMk/>
            <pc:sldMk cId="581571280" sldId="256"/>
            <ac:spMk id="2" creationId="{D30409C2-5E58-2545-741F-824FBCF51302}"/>
          </ac:spMkLst>
        </pc:spChg>
        <pc:spChg chg="mod">
          <ac:chgData name="최지호" userId="181b57b9-b4c4-4115-9d37-8277fabbd741" providerId="ADAL" clId="{14540481-01E4-406F-A259-7FFF73BDE257}" dt="2023-12-06T16:08:23.241" v="86" actId="121"/>
          <ac:spMkLst>
            <pc:docMk/>
            <pc:sldMk cId="581571280" sldId="256"/>
            <ac:spMk id="3" creationId="{7583103A-48E9-EFAC-EFE6-5CC8377A7ABD}"/>
          </ac:spMkLst>
        </pc:spChg>
      </pc:sldChg>
      <pc:sldChg chg="modSp new mod modNotesTx">
        <pc:chgData name="최지호" userId="181b57b9-b4c4-4115-9d37-8277fabbd741" providerId="ADAL" clId="{14540481-01E4-406F-A259-7FFF73BDE257}" dt="2023-12-06T17:20:18.202" v="2758"/>
        <pc:sldMkLst>
          <pc:docMk/>
          <pc:sldMk cId="3902377804" sldId="257"/>
        </pc:sldMkLst>
        <pc:spChg chg="mod">
          <ac:chgData name="최지호" userId="181b57b9-b4c4-4115-9d37-8277fabbd741" providerId="ADAL" clId="{14540481-01E4-406F-A259-7FFF73BDE257}" dt="2023-12-06T16:52:48.910" v="1789" actId="113"/>
          <ac:spMkLst>
            <pc:docMk/>
            <pc:sldMk cId="3902377804" sldId="257"/>
            <ac:spMk id="2" creationId="{AEB818AE-580E-FB9F-646C-09B7BDE73E9E}"/>
          </ac:spMkLst>
        </pc:spChg>
        <pc:spChg chg="mod">
          <ac:chgData name="최지호" userId="181b57b9-b4c4-4115-9d37-8277fabbd741" providerId="ADAL" clId="{14540481-01E4-406F-A259-7FFF73BDE257}" dt="2023-12-06T17:20:17.380" v="2757" actId="21"/>
          <ac:spMkLst>
            <pc:docMk/>
            <pc:sldMk cId="3902377804" sldId="257"/>
            <ac:spMk id="3" creationId="{C87B47BE-F1FB-7B20-8159-AA952C5EA8E4}"/>
          </ac:spMkLst>
        </pc:spChg>
      </pc:sldChg>
      <pc:sldChg chg="modSp add mod">
        <pc:chgData name="최지호" userId="181b57b9-b4c4-4115-9d37-8277fabbd741" providerId="ADAL" clId="{14540481-01E4-406F-A259-7FFF73BDE257}" dt="2023-12-06T17:21:15.833" v="2805" actId="313"/>
        <pc:sldMkLst>
          <pc:docMk/>
          <pc:sldMk cId="3445257150" sldId="258"/>
        </pc:sldMkLst>
        <pc:spChg chg="mod">
          <ac:chgData name="최지호" userId="181b57b9-b4c4-4115-9d37-8277fabbd741" providerId="ADAL" clId="{14540481-01E4-406F-A259-7FFF73BDE257}" dt="2023-12-06T16:52:44.348" v="1788" actId="113"/>
          <ac:spMkLst>
            <pc:docMk/>
            <pc:sldMk cId="3445257150" sldId="258"/>
            <ac:spMk id="2" creationId="{AEB818AE-580E-FB9F-646C-09B7BDE73E9E}"/>
          </ac:spMkLst>
        </pc:spChg>
        <pc:spChg chg="mod">
          <ac:chgData name="최지호" userId="181b57b9-b4c4-4115-9d37-8277fabbd741" providerId="ADAL" clId="{14540481-01E4-406F-A259-7FFF73BDE257}" dt="2023-12-06T17:21:15.833" v="2805" actId="313"/>
          <ac:spMkLst>
            <pc:docMk/>
            <pc:sldMk cId="3445257150" sldId="258"/>
            <ac:spMk id="3" creationId="{C87B47BE-F1FB-7B20-8159-AA952C5EA8E4}"/>
          </ac:spMkLst>
        </pc:spChg>
      </pc:sldChg>
      <pc:sldChg chg="modSp add mod ord">
        <pc:chgData name="최지호" userId="181b57b9-b4c4-4115-9d37-8277fabbd741" providerId="ADAL" clId="{14540481-01E4-406F-A259-7FFF73BDE257}" dt="2023-12-06T17:19:47.619" v="2756" actId="20577"/>
        <pc:sldMkLst>
          <pc:docMk/>
          <pc:sldMk cId="2840609877" sldId="259"/>
        </pc:sldMkLst>
        <pc:spChg chg="mod">
          <ac:chgData name="최지호" userId="181b57b9-b4c4-4115-9d37-8277fabbd741" providerId="ADAL" clId="{14540481-01E4-406F-A259-7FFF73BDE257}" dt="2023-12-06T16:52:50.995" v="1790" actId="113"/>
          <ac:spMkLst>
            <pc:docMk/>
            <pc:sldMk cId="2840609877" sldId="259"/>
            <ac:spMk id="2" creationId="{AEB818AE-580E-FB9F-646C-09B7BDE73E9E}"/>
          </ac:spMkLst>
        </pc:spChg>
        <pc:spChg chg="mod">
          <ac:chgData name="최지호" userId="181b57b9-b4c4-4115-9d37-8277fabbd741" providerId="ADAL" clId="{14540481-01E4-406F-A259-7FFF73BDE257}" dt="2023-12-06T17:19:47.619" v="2756" actId="20577"/>
          <ac:spMkLst>
            <pc:docMk/>
            <pc:sldMk cId="2840609877" sldId="259"/>
            <ac:spMk id="3" creationId="{C87B47BE-F1FB-7B20-8159-AA952C5EA8E4}"/>
          </ac:spMkLst>
        </pc:spChg>
      </pc:sldChg>
      <pc:sldChg chg="modSp add mod">
        <pc:chgData name="최지호" userId="181b57b9-b4c4-4115-9d37-8277fabbd741" providerId="ADAL" clId="{14540481-01E4-406F-A259-7FFF73BDE257}" dt="2023-12-06T17:14:45.741" v="2579" actId="20577"/>
        <pc:sldMkLst>
          <pc:docMk/>
          <pc:sldMk cId="3511810311" sldId="260"/>
        </pc:sldMkLst>
        <pc:spChg chg="mod">
          <ac:chgData name="최지호" userId="181b57b9-b4c4-4115-9d37-8277fabbd741" providerId="ADAL" clId="{14540481-01E4-406F-A259-7FFF73BDE257}" dt="2023-12-06T16:21:31.419" v="1160" actId="20577"/>
          <ac:spMkLst>
            <pc:docMk/>
            <pc:sldMk cId="3511810311" sldId="260"/>
            <ac:spMk id="2" creationId="{AEB818AE-580E-FB9F-646C-09B7BDE73E9E}"/>
          </ac:spMkLst>
        </pc:spChg>
        <pc:spChg chg="mod">
          <ac:chgData name="최지호" userId="181b57b9-b4c4-4115-9d37-8277fabbd741" providerId="ADAL" clId="{14540481-01E4-406F-A259-7FFF73BDE257}" dt="2023-12-06T17:14:45.741" v="2579" actId="20577"/>
          <ac:spMkLst>
            <pc:docMk/>
            <pc:sldMk cId="3511810311" sldId="260"/>
            <ac:spMk id="3" creationId="{C87B47BE-F1FB-7B20-8159-AA952C5EA8E4}"/>
          </ac:spMkLst>
        </pc:spChg>
      </pc:sldChg>
      <pc:sldChg chg="modSp add mod">
        <pc:chgData name="최지호" userId="181b57b9-b4c4-4115-9d37-8277fabbd741" providerId="ADAL" clId="{14540481-01E4-406F-A259-7FFF73BDE257}" dt="2023-12-06T17:12:26.152" v="2205" actId="20577"/>
        <pc:sldMkLst>
          <pc:docMk/>
          <pc:sldMk cId="2007774275" sldId="261"/>
        </pc:sldMkLst>
        <pc:spChg chg="mod">
          <ac:chgData name="최지호" userId="181b57b9-b4c4-4115-9d37-8277fabbd741" providerId="ADAL" clId="{14540481-01E4-406F-A259-7FFF73BDE257}" dt="2023-12-06T16:13:11.100" v="465" actId="20577"/>
          <ac:spMkLst>
            <pc:docMk/>
            <pc:sldMk cId="2007774275" sldId="261"/>
            <ac:spMk id="2" creationId="{AEB818AE-580E-FB9F-646C-09B7BDE73E9E}"/>
          </ac:spMkLst>
        </pc:spChg>
        <pc:spChg chg="mod">
          <ac:chgData name="최지호" userId="181b57b9-b4c4-4115-9d37-8277fabbd741" providerId="ADAL" clId="{14540481-01E4-406F-A259-7FFF73BDE257}" dt="2023-12-06T17:12:26.152" v="2205" actId="20577"/>
          <ac:spMkLst>
            <pc:docMk/>
            <pc:sldMk cId="2007774275" sldId="261"/>
            <ac:spMk id="3" creationId="{C87B47BE-F1FB-7B20-8159-AA952C5EA8E4}"/>
          </ac:spMkLst>
        </pc:spChg>
      </pc:sldChg>
      <pc:sldChg chg="modSp add mod">
        <pc:chgData name="최지호" userId="181b57b9-b4c4-4115-9d37-8277fabbd741" providerId="ADAL" clId="{14540481-01E4-406F-A259-7FFF73BDE257}" dt="2023-12-06T17:18:42.895" v="2704" actId="20577"/>
        <pc:sldMkLst>
          <pc:docMk/>
          <pc:sldMk cId="3205281085" sldId="262"/>
        </pc:sldMkLst>
        <pc:spChg chg="mod">
          <ac:chgData name="최지호" userId="181b57b9-b4c4-4115-9d37-8277fabbd741" providerId="ADAL" clId="{14540481-01E4-406F-A259-7FFF73BDE257}" dt="2023-12-06T17:18:42.895" v="2704" actId="20577"/>
          <ac:spMkLst>
            <pc:docMk/>
            <pc:sldMk cId="3205281085" sldId="262"/>
            <ac:spMk id="3" creationId="{C87B47BE-F1FB-7B20-8159-AA952C5EA8E4}"/>
          </ac:spMkLst>
        </pc:spChg>
      </pc:sldChg>
      <pc:sldChg chg="add del">
        <pc:chgData name="최지호" userId="181b57b9-b4c4-4115-9d37-8277fabbd741" providerId="ADAL" clId="{14540481-01E4-406F-A259-7FFF73BDE257}" dt="2023-12-06T16:55:38.882" v="1797"/>
        <pc:sldMkLst>
          <pc:docMk/>
          <pc:sldMk cId="32441731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7E5E4-D259-46DE-8EA9-C7440BDEC75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218-AA06-44F2-9CEF-27076C3C4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Similarly, Apple Watch vs Swiss watch industry</a:t>
            </a:r>
          </a:p>
          <a:p>
            <a:pPr lvl="1"/>
            <a:r>
              <a:rPr lang="en-US" altLang="ko-KR" dirty="0"/>
              <a:t>PC + Watch</a:t>
            </a:r>
          </a:p>
          <a:p>
            <a:pPr lvl="2"/>
            <a:r>
              <a:rPr lang="en-US" altLang="ko-KR" dirty="0"/>
              <a:t>Specifically, Apple Device + watch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218-AA06-44F2-9CEF-27076C3C4B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4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F5341-49AF-1F1C-4CB7-38B96218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2E566-54C3-EB58-5171-29E15515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CA17B-8C14-67BB-079D-064E62F7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7B134-D6B4-46B3-74D4-3834B2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7A822-814B-7F67-C7C6-90C6EB3A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8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164FB-D50A-7F8D-2D59-3B75EEF9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D77728-C78F-1183-1E49-FA4652C8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8D845-2212-F178-5045-534982AB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D27DF-BE3C-D475-10F2-391F9D3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EB5FF-DE48-E03E-8488-2F1FF63E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1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26B65-23E3-46C6-1F08-6513B13C8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1DAB5-FB5B-ACC6-EF69-9A3392918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0022A-DD2F-6677-0FEA-E0557DC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5752-353E-E4EB-8448-8D837262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04B4D-AB04-217D-A8F0-9B1DF83B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F830-0491-BCB0-90A0-E1C3F93F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B9829-C05B-5857-B2DC-BB30E1A2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8D1C4-A20E-EBF0-7751-407534FD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7A593-5E3A-2438-2E65-D5D14A1F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80D8-94D3-9D1F-EDE4-B34E562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8A58F-BECF-9B51-AED4-4F38A0E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CDE6B-08EE-3928-3BE9-37F3CE32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0669-B5A2-B93B-EE2F-D1D5DAD0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6D69B-2B92-8C6C-9D7B-B51F520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56156-B11B-3232-BE97-33369EB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503E-C259-52A7-5B9D-57314A1B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D3865-1BCA-42EC-3779-7FCBE430D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39C8E-055D-68B0-81AB-9DD9206D5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2435F-D556-4C38-560B-07DC41E2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70DF1-F46C-227A-B123-D2CECBE2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B318E-5297-123D-92CE-09B33DEE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B0D48-59E8-F851-1203-2D98014A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D3D7B-E674-E5D1-8A6B-8AAB1331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72F1C-3AB3-AD66-EAC6-3AB3F232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8B4878-47BB-4AA8-828B-A27266B5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BCAEF-2A28-4F16-9A0F-5084C5643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36964-D7D8-DB40-F2FD-0C68EB27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7C6D0-B885-C2EF-9483-28EEC8C8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98FAE0-78AB-AE18-F3EA-B2C02BE1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5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4864-EE91-E166-2D7C-7DCE7917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EE7BB-B3B0-5909-10B4-77C3EA3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705A6-1598-1572-0566-C916738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1829E3-0B84-81E3-9488-D9103786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B6B452-FA33-EF9A-E3EE-E9D3E0E9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87F71-0F66-BC7C-AE54-1C10804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FB6F0-F78A-0879-1ED7-2824169F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5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82BB-CA39-4FA1-86AE-0EEC5F57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E0DE-E2C9-3D1D-62C1-C181B7E5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69EB6-D07C-4F99-7924-AFEAFDD8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D57C7-5DA8-D127-19CB-078BAFE8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A1CCD-1A95-D9B9-DF6B-EE2C3E39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D79FF-1875-A6BE-F1A3-397C528C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E3EA5-0CC8-7E1E-F6D6-A4D3CAC4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BEB89-12BB-3B8E-757F-ED4B43A2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00C06-F8E5-D5B5-860A-1AA25C945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A7E62-AAA1-79F1-4DBF-D03488E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82AA8-5A0B-8C52-5877-209A3444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BD9E7-391A-ECF3-14DF-9FDD5991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744D9-3C2A-FE07-6AC7-63FD1F83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081FF-99CA-A31E-61D6-9B1679E1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356A6-4104-7A4B-0E11-5EEEB061F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48F9-C805-4D5F-8872-1B01781E4F4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92947-5620-456B-D256-6E0CC2C5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CDD9D-9894-9955-88FA-1795BCF97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CDC8-0EDF-45BD-AD03-D127D0F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3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307/23935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409C2-5E58-2545-741F-824FBCF51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Combinatorial Innovation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83103A-48E9-EFAC-EFE6-5CC8377A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EECS, GIST College</a:t>
            </a:r>
          </a:p>
          <a:p>
            <a:pPr algn="r"/>
            <a:r>
              <a:rPr lang="en-US" altLang="ko-KR" dirty="0"/>
              <a:t>Choi, Jiho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18AE-580E-FB9F-646C-09B7BDE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Apple</a:t>
            </a:r>
            <a:r>
              <a:rPr lang="en-US" altLang="ko-KR" dirty="0"/>
              <a:t> vs (Nokia, Motorola)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B47BE-F1FB-7B20-8159-AA952C5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PC</a:t>
            </a:r>
            <a:r>
              <a:rPr lang="en-US" altLang="ko-KR" dirty="0"/>
              <a:t>(</a:t>
            </a:r>
            <a:r>
              <a:rPr lang="en-US" altLang="ko-KR" sz="2000" dirty="0"/>
              <a:t>dedicated functionality to general purpose) </a:t>
            </a:r>
            <a:r>
              <a:rPr lang="en-US" altLang="ko-KR" dirty="0"/>
              <a:t>+ Communication</a:t>
            </a:r>
          </a:p>
          <a:p>
            <a:pPr lvl="1"/>
            <a:r>
              <a:rPr lang="en-US" altLang="ko-KR" dirty="0"/>
              <a:t>Specifically, PC with portability and comfortable UX = </a:t>
            </a:r>
            <a:r>
              <a:rPr lang="en-US" altLang="ko-KR" dirty="0" err="1"/>
              <a:t>Ipod</a:t>
            </a:r>
            <a:r>
              <a:rPr lang="en-US" altLang="ko-KR" dirty="0"/>
              <a:t> + Communication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3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18AE-580E-FB9F-646C-09B7BDE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Amazon</a:t>
            </a:r>
            <a:r>
              <a:rPr lang="en-US" altLang="ko-KR" dirty="0"/>
              <a:t> vs Etc.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B47BE-F1FB-7B20-8159-AA952C5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Commerce + Media(In place -&gt; </a:t>
            </a:r>
            <a:r>
              <a:rPr lang="en-US" altLang="ko-KR" b="1" dirty="0"/>
              <a:t>Internet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Further, +distribution(independent distribution channel)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Initially, Online Book Market</a:t>
            </a:r>
          </a:p>
          <a:p>
            <a:pPr lvl="2"/>
            <a:r>
              <a:rPr lang="en-US" altLang="ko-KR" dirty="0"/>
              <a:t>Sufficient Internet bandwidth.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JC Penny Bankrupted.(2020)</a:t>
            </a:r>
          </a:p>
        </p:txBody>
      </p:sp>
    </p:spTree>
    <p:extLst>
      <p:ext uri="{BB962C8B-B14F-4D97-AF65-F5344CB8AC3E}">
        <p14:creationId xmlns:p14="http://schemas.microsoft.com/office/powerpoint/2010/main" val="28406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18AE-580E-FB9F-646C-09B7BDE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Netflix</a:t>
            </a:r>
            <a:r>
              <a:rPr lang="en-US" altLang="ko-KR" dirty="0"/>
              <a:t> vs Blockbuster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B47BE-F1FB-7B20-8159-AA952C5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Motion Picture + Media(physical media -&gt; </a:t>
            </a:r>
            <a:r>
              <a:rPr lang="en-US" altLang="ko-KR" b="1" dirty="0"/>
              <a:t>Internet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From 2007, Netflix provided online streaming service and scale a lot.</a:t>
            </a:r>
          </a:p>
          <a:p>
            <a:pPr lvl="1"/>
            <a:r>
              <a:rPr lang="en-US" altLang="ko-KR" dirty="0"/>
              <a:t>Before that, Internet bandwidth was not sufficient for streaming.</a:t>
            </a:r>
          </a:p>
          <a:p>
            <a:endParaRPr lang="en-US" altLang="ko-KR" dirty="0"/>
          </a:p>
          <a:p>
            <a:r>
              <a:rPr lang="en-US" altLang="ko-KR" dirty="0"/>
              <a:t>Blockbuster Bankrupted.(2010)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2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18AE-580E-FB9F-646C-09B7BDE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B47BE-F1FB-7B20-8159-AA952C5E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r>
              <a:rPr lang="en-US" altLang="ko-KR" dirty="0"/>
              <a:t>To Sum up, some successful Combinatorial Innovations can be summarized as </a:t>
            </a:r>
            <a:r>
              <a:rPr lang="en-US" altLang="ko-KR" b="1" dirty="0"/>
              <a:t>Mature Industry + Emergent Tech./Paradigm</a:t>
            </a:r>
          </a:p>
          <a:p>
            <a:endParaRPr lang="en-US" altLang="ko-KR" dirty="0"/>
          </a:p>
          <a:p>
            <a:r>
              <a:rPr lang="en-US" altLang="ko-KR" dirty="0"/>
              <a:t>However, Each new technology was well-known at that time.</a:t>
            </a:r>
          </a:p>
          <a:p>
            <a:pPr lvl="1"/>
            <a:r>
              <a:rPr lang="en-US" altLang="ko-KR" dirty="0"/>
              <a:t>Hence, </a:t>
            </a:r>
            <a:r>
              <a:rPr lang="en-US" altLang="ko-KR" b="1" dirty="0"/>
              <a:t>Technological feasibility </a:t>
            </a:r>
            <a:r>
              <a:rPr lang="en-US" altLang="ko-KR" dirty="0"/>
              <a:t>is necessary condition.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777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18AE-580E-FB9F-646C-09B7BDE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B47BE-F1FB-7B20-8159-AA952C5E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r>
              <a:rPr lang="en-US" altLang="ko-KR" dirty="0"/>
              <a:t>Firm’s unique capability to </a:t>
            </a:r>
            <a:r>
              <a:rPr lang="en-US" altLang="ko-KR" b="1" dirty="0"/>
              <a:t>integrate “new paradigm” to existing tech./paradigm</a:t>
            </a:r>
            <a:r>
              <a:rPr lang="en-US" altLang="ko-KR" dirty="0"/>
              <a:t> is important to </a:t>
            </a:r>
            <a:r>
              <a:rPr lang="en-US" altLang="ko-KR" b="1" dirty="0"/>
              <a:t>make </a:t>
            </a:r>
            <a:r>
              <a:rPr lang="en-US" altLang="ko-KR" dirty="0"/>
              <a:t>the combinatorial innovation </a:t>
            </a:r>
            <a:r>
              <a:rPr lang="en-US" altLang="ko-KR" b="1" dirty="0"/>
              <a:t>valuable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Hence, Existing firm’s core </a:t>
            </a:r>
            <a:r>
              <a:rPr lang="en-US" altLang="ko-KR" b="1" dirty="0"/>
              <a:t>rigidity</a:t>
            </a:r>
            <a:r>
              <a:rPr lang="en-US" altLang="ko-KR" dirty="0"/>
              <a:t> obstructs to implement combinatorial innovation</a:t>
            </a:r>
          </a:p>
          <a:p>
            <a:pPr lvl="2"/>
            <a:r>
              <a:rPr lang="en-US" altLang="ko-KR" dirty="0">
                <a:effectLst/>
              </a:rPr>
              <a:t>Henderson, Rebecca M., and Kim B. Clark. “</a:t>
            </a:r>
            <a:r>
              <a:rPr lang="en-US" altLang="ko-KR" b="1" dirty="0">
                <a:effectLst/>
              </a:rPr>
              <a:t>Architectural Innovation</a:t>
            </a:r>
            <a:r>
              <a:rPr lang="en-US" altLang="ko-KR" dirty="0">
                <a:effectLst/>
              </a:rPr>
              <a:t>: The Reconfiguration of Existing Product Technologies and the Failure of Established Firms.” </a:t>
            </a:r>
            <a:r>
              <a:rPr lang="en-US" altLang="ko-KR" i="1" dirty="0">
                <a:effectLst/>
              </a:rPr>
              <a:t>Administrative Science Quarterly</a:t>
            </a:r>
            <a:r>
              <a:rPr lang="en-US" altLang="ko-KR" dirty="0">
                <a:effectLst/>
              </a:rPr>
              <a:t> 35, no. 1 (1990): 9–30. </a:t>
            </a:r>
            <a:r>
              <a:rPr lang="en-US" altLang="ko-KR" dirty="0">
                <a:effectLst/>
                <a:hlinkClick r:id="rId2"/>
              </a:rPr>
              <a:t>https://doi.org/10.2307/2393549</a:t>
            </a:r>
            <a:r>
              <a:rPr lang="en-US" altLang="ko-KR" dirty="0">
                <a:effectLst/>
              </a:rPr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2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18AE-580E-FB9F-646C-09B7BDE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Tesla vs Boston Dynamics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B47BE-F1FB-7B20-8159-AA952C5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Physical Dynamic System + Control Algorithm</a:t>
            </a:r>
          </a:p>
          <a:p>
            <a:pPr lvl="1"/>
            <a:r>
              <a:rPr lang="en-US" altLang="ko-KR" dirty="0"/>
              <a:t>Tesla Optimus: Common Dynamic System + AI(Computer vision for visual Recognition)</a:t>
            </a:r>
          </a:p>
          <a:p>
            <a:pPr lvl="1"/>
            <a:r>
              <a:rPr lang="en-US" altLang="ko-KR" dirty="0"/>
              <a:t>Boston Dynamics: Specialized Dynamic System + Traditional control theory Algorithm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Tesla </a:t>
            </a:r>
            <a:r>
              <a:rPr lang="ko-KR" altLang="en-US" dirty="0"/>
              <a:t>자동차에 사용하는 </a:t>
            </a:r>
            <a:r>
              <a:rPr lang="en-US" altLang="ko-KR" dirty="0"/>
              <a:t>in house</a:t>
            </a:r>
            <a:r>
              <a:rPr lang="ko-KR" altLang="en-US" dirty="0"/>
              <a:t> </a:t>
            </a:r>
            <a:r>
              <a:rPr lang="en-US" altLang="ko-KR" dirty="0"/>
              <a:t>motor(mature industry) + </a:t>
            </a:r>
            <a:r>
              <a:rPr lang="ko-KR" altLang="en-US" dirty="0"/>
              <a:t>자율주행을 위해서 구현한 </a:t>
            </a:r>
            <a:r>
              <a:rPr lang="en-US" altLang="ko-KR" dirty="0"/>
              <a:t>AI(New Tech. with technological feasibility)</a:t>
            </a:r>
          </a:p>
          <a:p>
            <a:r>
              <a:rPr lang="en-US" altLang="ko-KR" dirty="0"/>
              <a:t>Boston Dynamics: </a:t>
            </a:r>
            <a:r>
              <a:rPr lang="ko-KR" altLang="en-US" dirty="0"/>
              <a:t>특별한 기술 </a:t>
            </a:r>
            <a:r>
              <a:rPr lang="en-US" altLang="ko-KR" dirty="0"/>
              <a:t>+ </a:t>
            </a:r>
            <a:r>
              <a:rPr lang="ko-KR" altLang="en-US" dirty="0"/>
              <a:t>기존의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8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325</Words>
  <Application>Microsoft Office PowerPoint</Application>
  <PresentationFormat>와이드스크린</PresentationFormat>
  <Paragraphs>40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Combinatorial Innovation</vt:lpstr>
      <vt:lpstr>Apple vs (Nokia, Motorola)</vt:lpstr>
      <vt:lpstr>Amazon vs Etc.</vt:lpstr>
      <vt:lpstr>Netflix vs Blockbuster</vt:lpstr>
      <vt:lpstr>Commons</vt:lpstr>
      <vt:lpstr>Commons</vt:lpstr>
      <vt:lpstr>Tesla vs Boston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Innovation</dc:title>
  <dc:creator>최지호</dc:creator>
  <cp:lastModifiedBy>최지호</cp:lastModifiedBy>
  <cp:revision>1</cp:revision>
  <dcterms:created xsi:type="dcterms:W3CDTF">2023-12-06T16:07:09Z</dcterms:created>
  <dcterms:modified xsi:type="dcterms:W3CDTF">2023-12-06T17:21:17Z</dcterms:modified>
</cp:coreProperties>
</file>