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8" r:id="rId3"/>
    <p:sldId id="284" r:id="rId4"/>
    <p:sldId id="257" r:id="rId5"/>
    <p:sldId id="288" r:id="rId6"/>
    <p:sldId id="289" r:id="rId7"/>
    <p:sldId id="280" r:id="rId8"/>
    <p:sldId id="285" r:id="rId9"/>
    <p:sldId id="28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F1C820-A2C6-4926-BE9F-87D48F228F58}" v="81" dt="2023-11-28T10:53:07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91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지호" userId="181b57b9-b4c4-4115-9d37-8277fabbd741" providerId="ADAL" clId="{30F1C820-A2C6-4926-BE9F-87D48F228F58}"/>
    <pc:docChg chg="undo custSel addSld delSld modSld">
      <pc:chgData name="최지호" userId="181b57b9-b4c4-4115-9d37-8277fabbd741" providerId="ADAL" clId="{30F1C820-A2C6-4926-BE9F-87D48F228F58}" dt="2023-11-28T10:54:21.382" v="2027" actId="20577"/>
      <pc:docMkLst>
        <pc:docMk/>
      </pc:docMkLst>
      <pc:sldChg chg="modSp new mod">
        <pc:chgData name="최지호" userId="181b57b9-b4c4-4115-9d37-8277fabbd741" providerId="ADAL" clId="{30F1C820-A2C6-4926-BE9F-87D48F228F58}" dt="2023-11-28T08:12:26.403" v="86" actId="121"/>
        <pc:sldMkLst>
          <pc:docMk/>
          <pc:sldMk cId="1338928494" sldId="256"/>
        </pc:sldMkLst>
        <pc:spChg chg="mod">
          <ac:chgData name="최지호" userId="181b57b9-b4c4-4115-9d37-8277fabbd741" providerId="ADAL" clId="{30F1C820-A2C6-4926-BE9F-87D48F228F58}" dt="2023-11-28T08:12:12.188" v="64" actId="242"/>
          <ac:spMkLst>
            <pc:docMk/>
            <pc:sldMk cId="1338928494" sldId="256"/>
            <ac:spMk id="2" creationId="{B39D5D5F-13C6-0008-F269-E8D7309470C2}"/>
          </ac:spMkLst>
        </pc:spChg>
        <pc:spChg chg="mod">
          <ac:chgData name="최지호" userId="181b57b9-b4c4-4115-9d37-8277fabbd741" providerId="ADAL" clId="{30F1C820-A2C6-4926-BE9F-87D48F228F58}" dt="2023-11-28T08:12:26.403" v="86" actId="121"/>
          <ac:spMkLst>
            <pc:docMk/>
            <pc:sldMk cId="1338928494" sldId="256"/>
            <ac:spMk id="3" creationId="{7CEDE752-F409-FC66-C2CB-1D7F032DC1D3}"/>
          </ac:spMkLst>
        </pc:spChg>
      </pc:sldChg>
      <pc:sldChg chg="addSp modSp new mod">
        <pc:chgData name="최지호" userId="181b57b9-b4c4-4115-9d37-8277fabbd741" providerId="ADAL" clId="{30F1C820-A2C6-4926-BE9F-87D48F228F58}" dt="2023-11-28T10:53:07.587" v="2017"/>
        <pc:sldMkLst>
          <pc:docMk/>
          <pc:sldMk cId="688902550" sldId="257"/>
        </pc:sldMkLst>
        <pc:spChg chg="mod">
          <ac:chgData name="최지호" userId="181b57b9-b4c4-4115-9d37-8277fabbd741" providerId="ADAL" clId="{30F1C820-A2C6-4926-BE9F-87D48F228F58}" dt="2023-11-28T08:14:17.148" v="172" actId="20577"/>
          <ac:spMkLst>
            <pc:docMk/>
            <pc:sldMk cId="688902550" sldId="257"/>
            <ac:spMk id="2" creationId="{887828B1-150F-7D5B-0F2C-7BCEEE08FC7D}"/>
          </ac:spMkLst>
        </pc:spChg>
        <pc:spChg chg="mod">
          <ac:chgData name="최지호" userId="181b57b9-b4c4-4115-9d37-8277fabbd741" providerId="ADAL" clId="{30F1C820-A2C6-4926-BE9F-87D48F228F58}" dt="2023-11-28T10:53:03.868" v="2015" actId="6549"/>
          <ac:spMkLst>
            <pc:docMk/>
            <pc:sldMk cId="688902550" sldId="257"/>
            <ac:spMk id="3" creationId="{3AA2C675-81D0-5A1E-893C-DD6CB0B861AA}"/>
          </ac:spMkLst>
        </pc:spChg>
        <pc:picChg chg="add mod">
          <ac:chgData name="최지호" userId="181b57b9-b4c4-4115-9d37-8277fabbd741" providerId="ADAL" clId="{30F1C820-A2C6-4926-BE9F-87D48F228F58}" dt="2023-11-28T10:53:07.587" v="2017"/>
          <ac:picMkLst>
            <pc:docMk/>
            <pc:sldMk cId="688902550" sldId="257"/>
            <ac:picMk id="4" creationId="{B24ABF7B-0944-75D9-6FD0-9DC2C2FD4358}"/>
          </ac:picMkLst>
        </pc:picChg>
      </pc:sldChg>
      <pc:sldChg chg="modSp add mod">
        <pc:chgData name="최지호" userId="181b57b9-b4c4-4115-9d37-8277fabbd741" providerId="ADAL" clId="{30F1C820-A2C6-4926-BE9F-87D48F228F58}" dt="2023-11-28T08:14:35.124" v="175" actId="20577"/>
        <pc:sldMkLst>
          <pc:docMk/>
          <pc:sldMk cId="176217879" sldId="278"/>
        </pc:sldMkLst>
        <pc:spChg chg="mod">
          <ac:chgData name="최지호" userId="181b57b9-b4c4-4115-9d37-8277fabbd741" providerId="ADAL" clId="{30F1C820-A2C6-4926-BE9F-87D48F228F58}" dt="2023-11-28T08:14:35.124" v="175" actId="20577"/>
          <ac:spMkLst>
            <pc:docMk/>
            <pc:sldMk cId="176217879" sldId="278"/>
            <ac:spMk id="3" creationId="{893C8FB7-1369-A0C0-2640-FAE008119512}"/>
          </ac:spMkLst>
        </pc:spChg>
      </pc:sldChg>
      <pc:sldChg chg="modSp add del mod">
        <pc:chgData name="최지호" userId="181b57b9-b4c4-4115-9d37-8277fabbd741" providerId="ADAL" clId="{30F1C820-A2C6-4926-BE9F-87D48F228F58}" dt="2023-11-28T08:15:40.843" v="181" actId="47"/>
        <pc:sldMkLst>
          <pc:docMk/>
          <pc:sldMk cId="2566090260" sldId="279"/>
        </pc:sldMkLst>
        <pc:spChg chg="mod">
          <ac:chgData name="최지호" userId="181b57b9-b4c4-4115-9d37-8277fabbd741" providerId="ADAL" clId="{30F1C820-A2C6-4926-BE9F-87D48F228F58}" dt="2023-11-28T08:13:43.220" v="109" actId="20577"/>
          <ac:spMkLst>
            <pc:docMk/>
            <pc:sldMk cId="2566090260" sldId="279"/>
            <ac:spMk id="2" creationId="{887828B1-150F-7D5B-0F2C-7BCEEE08FC7D}"/>
          </ac:spMkLst>
        </pc:spChg>
        <pc:spChg chg="mod">
          <ac:chgData name="최지호" userId="181b57b9-b4c4-4115-9d37-8277fabbd741" providerId="ADAL" clId="{30F1C820-A2C6-4926-BE9F-87D48F228F58}" dt="2023-11-28T08:14:47.852" v="176" actId="20577"/>
          <ac:spMkLst>
            <pc:docMk/>
            <pc:sldMk cId="2566090260" sldId="279"/>
            <ac:spMk id="3" creationId="{3AA2C675-81D0-5A1E-893C-DD6CB0B861AA}"/>
          </ac:spMkLst>
        </pc:spChg>
      </pc:sldChg>
      <pc:sldChg chg="addSp modSp add mod">
        <pc:chgData name="최지호" userId="181b57b9-b4c4-4115-9d37-8277fabbd741" providerId="ADAL" clId="{30F1C820-A2C6-4926-BE9F-87D48F228F58}" dt="2023-11-28T10:51:02.193" v="2014" actId="20577"/>
        <pc:sldMkLst>
          <pc:docMk/>
          <pc:sldMk cId="882332248" sldId="280"/>
        </pc:sldMkLst>
        <pc:spChg chg="mod">
          <ac:chgData name="최지호" userId="181b57b9-b4c4-4115-9d37-8277fabbd741" providerId="ADAL" clId="{30F1C820-A2C6-4926-BE9F-87D48F228F58}" dt="2023-11-28T10:09:53.694" v="995" actId="20577"/>
          <ac:spMkLst>
            <pc:docMk/>
            <pc:sldMk cId="882332248" sldId="280"/>
            <ac:spMk id="2" creationId="{887828B1-150F-7D5B-0F2C-7BCEEE08FC7D}"/>
          </ac:spMkLst>
        </pc:spChg>
        <pc:spChg chg="mod">
          <ac:chgData name="최지호" userId="181b57b9-b4c4-4115-9d37-8277fabbd741" providerId="ADAL" clId="{30F1C820-A2C6-4926-BE9F-87D48F228F58}" dt="2023-11-28T10:51:02.193" v="2014" actId="20577"/>
          <ac:spMkLst>
            <pc:docMk/>
            <pc:sldMk cId="882332248" sldId="280"/>
            <ac:spMk id="3" creationId="{3AA2C675-81D0-5A1E-893C-DD6CB0B861AA}"/>
          </ac:spMkLst>
        </pc:spChg>
        <pc:picChg chg="add mod">
          <ac:chgData name="최지호" userId="181b57b9-b4c4-4115-9d37-8277fabbd741" providerId="ADAL" clId="{30F1C820-A2C6-4926-BE9F-87D48F228F58}" dt="2023-11-28T10:43:12.374" v="1885" actId="1076"/>
          <ac:picMkLst>
            <pc:docMk/>
            <pc:sldMk cId="882332248" sldId="280"/>
            <ac:picMk id="4" creationId="{B5DB29E4-BA47-2BB5-D110-B8731EAB2802}"/>
          </ac:picMkLst>
        </pc:picChg>
        <pc:picChg chg="add mod">
          <ac:chgData name="최지호" userId="181b57b9-b4c4-4115-9d37-8277fabbd741" providerId="ADAL" clId="{30F1C820-A2C6-4926-BE9F-87D48F228F58}" dt="2023-11-28T10:43:27.763" v="1887" actId="1076"/>
          <ac:picMkLst>
            <pc:docMk/>
            <pc:sldMk cId="882332248" sldId="280"/>
            <ac:picMk id="5" creationId="{8BFD484B-BAFB-6FD5-4622-9A505F70D99F}"/>
          </ac:picMkLst>
        </pc:picChg>
      </pc:sldChg>
      <pc:sldChg chg="modSp add mod">
        <pc:chgData name="최지호" userId="181b57b9-b4c4-4115-9d37-8277fabbd741" providerId="ADAL" clId="{30F1C820-A2C6-4926-BE9F-87D48F228F58}" dt="2023-11-28T08:15:37.228" v="180"/>
        <pc:sldMkLst>
          <pc:docMk/>
          <pc:sldMk cId="830969576" sldId="284"/>
        </pc:sldMkLst>
        <pc:spChg chg="mod">
          <ac:chgData name="최지호" userId="181b57b9-b4c4-4115-9d37-8277fabbd741" providerId="ADAL" clId="{30F1C820-A2C6-4926-BE9F-87D48F228F58}" dt="2023-11-28T08:15:37.228" v="180"/>
          <ac:spMkLst>
            <pc:docMk/>
            <pc:sldMk cId="830969576" sldId="284"/>
            <ac:spMk id="2" creationId="{9424E976-1AA8-3778-F282-513D7EF0D604}"/>
          </ac:spMkLst>
        </pc:spChg>
      </pc:sldChg>
      <pc:sldChg chg="addSp delSp modSp new mod">
        <pc:chgData name="최지호" userId="181b57b9-b4c4-4115-9d37-8277fabbd741" providerId="ADAL" clId="{30F1C820-A2C6-4926-BE9F-87D48F228F58}" dt="2023-11-28T10:54:21.382" v="2027" actId="20577"/>
        <pc:sldMkLst>
          <pc:docMk/>
          <pc:sldMk cId="1763966155" sldId="285"/>
        </pc:sldMkLst>
        <pc:spChg chg="mod">
          <ac:chgData name="최지호" userId="181b57b9-b4c4-4115-9d37-8277fabbd741" providerId="ADAL" clId="{30F1C820-A2C6-4926-BE9F-87D48F228F58}" dt="2023-11-28T08:16:32.537" v="229" actId="20577"/>
          <ac:spMkLst>
            <pc:docMk/>
            <pc:sldMk cId="1763966155" sldId="285"/>
            <ac:spMk id="2" creationId="{1BF58C02-ABDE-CB73-4DDE-71DAA7C7EB08}"/>
          </ac:spMkLst>
        </pc:spChg>
        <pc:spChg chg="mod">
          <ac:chgData name="최지호" userId="181b57b9-b4c4-4115-9d37-8277fabbd741" providerId="ADAL" clId="{30F1C820-A2C6-4926-BE9F-87D48F228F58}" dt="2023-11-28T10:54:21.382" v="2027" actId="20577"/>
          <ac:spMkLst>
            <pc:docMk/>
            <pc:sldMk cId="1763966155" sldId="285"/>
            <ac:spMk id="3" creationId="{4718C9C3-30D9-5F21-D19A-33EBBBA4CEE1}"/>
          </ac:spMkLst>
        </pc:spChg>
        <pc:spChg chg="add del">
          <ac:chgData name="최지호" userId="181b57b9-b4c4-4115-9d37-8277fabbd741" providerId="ADAL" clId="{30F1C820-A2C6-4926-BE9F-87D48F228F58}" dt="2023-11-28T09:27:15.683" v="231" actId="22"/>
          <ac:spMkLst>
            <pc:docMk/>
            <pc:sldMk cId="1763966155" sldId="285"/>
            <ac:spMk id="5" creationId="{2EEDE2D3-112F-9CBC-98E7-EB667E92FCF0}"/>
          </ac:spMkLst>
        </pc:spChg>
      </pc:sldChg>
      <pc:sldChg chg="modSp add mod">
        <pc:chgData name="최지호" userId="181b57b9-b4c4-4115-9d37-8277fabbd741" providerId="ADAL" clId="{30F1C820-A2C6-4926-BE9F-87D48F228F58}" dt="2023-11-28T10:17:34.744" v="1559" actId="20577"/>
        <pc:sldMkLst>
          <pc:docMk/>
          <pc:sldMk cId="1099525585" sldId="286"/>
        </pc:sldMkLst>
        <pc:spChg chg="mod">
          <ac:chgData name="최지호" userId="181b57b9-b4c4-4115-9d37-8277fabbd741" providerId="ADAL" clId="{30F1C820-A2C6-4926-BE9F-87D48F228F58}" dt="2023-11-28T09:27:19.619" v="239" actId="20577"/>
          <ac:spMkLst>
            <pc:docMk/>
            <pc:sldMk cId="1099525585" sldId="286"/>
            <ac:spMk id="2" creationId="{1BF58C02-ABDE-CB73-4DDE-71DAA7C7EB08}"/>
          </ac:spMkLst>
        </pc:spChg>
        <pc:spChg chg="mod">
          <ac:chgData name="최지호" userId="181b57b9-b4c4-4115-9d37-8277fabbd741" providerId="ADAL" clId="{30F1C820-A2C6-4926-BE9F-87D48F228F58}" dt="2023-11-28T10:17:34.744" v="1559" actId="20577"/>
          <ac:spMkLst>
            <pc:docMk/>
            <pc:sldMk cId="1099525585" sldId="286"/>
            <ac:spMk id="3" creationId="{4718C9C3-30D9-5F21-D19A-33EBBBA4CEE1}"/>
          </ac:spMkLst>
        </pc:spChg>
      </pc:sldChg>
      <pc:sldChg chg="addSp delSp modSp add del mod">
        <pc:chgData name="최지호" userId="181b57b9-b4c4-4115-9d37-8277fabbd741" providerId="ADAL" clId="{30F1C820-A2C6-4926-BE9F-87D48F228F58}" dt="2023-11-28T10:53:09.111" v="2018" actId="47"/>
        <pc:sldMkLst>
          <pc:docMk/>
          <pc:sldMk cId="795313709" sldId="287"/>
        </pc:sldMkLst>
        <pc:spChg chg="mod">
          <ac:chgData name="최지호" userId="181b57b9-b4c4-4115-9d37-8277fabbd741" providerId="ADAL" clId="{30F1C820-A2C6-4926-BE9F-87D48F228F58}" dt="2023-11-28T09:50:05.158" v="243" actId="20577"/>
          <ac:spMkLst>
            <pc:docMk/>
            <pc:sldMk cId="795313709" sldId="287"/>
            <ac:spMk id="3" creationId="{3AA2C675-81D0-5A1E-893C-DD6CB0B861AA}"/>
          </ac:spMkLst>
        </pc:spChg>
        <pc:picChg chg="add del mod">
          <ac:chgData name="최지호" userId="181b57b9-b4c4-4115-9d37-8277fabbd741" providerId="ADAL" clId="{30F1C820-A2C6-4926-BE9F-87D48F228F58}" dt="2023-11-28T10:53:06.638" v="2016" actId="21"/>
          <ac:picMkLst>
            <pc:docMk/>
            <pc:sldMk cId="795313709" sldId="287"/>
            <ac:picMk id="4" creationId="{4CC8876E-DF13-7BB4-ECAE-51B46F1361B5}"/>
          </ac:picMkLst>
        </pc:picChg>
      </pc:sldChg>
      <pc:sldChg chg="delSp modSp add mod">
        <pc:chgData name="최지호" userId="181b57b9-b4c4-4115-9d37-8277fabbd741" providerId="ADAL" clId="{30F1C820-A2C6-4926-BE9F-87D48F228F58}" dt="2023-11-28T10:08:52.884" v="993" actId="27636"/>
        <pc:sldMkLst>
          <pc:docMk/>
          <pc:sldMk cId="2571550332" sldId="288"/>
        </pc:sldMkLst>
        <pc:spChg chg="mod">
          <ac:chgData name="최지호" userId="181b57b9-b4c4-4115-9d37-8277fabbd741" providerId="ADAL" clId="{30F1C820-A2C6-4926-BE9F-87D48F228F58}" dt="2023-11-28T10:08:52.884" v="993" actId="27636"/>
          <ac:spMkLst>
            <pc:docMk/>
            <pc:sldMk cId="2571550332" sldId="288"/>
            <ac:spMk id="3" creationId="{3AA2C675-81D0-5A1E-893C-DD6CB0B861AA}"/>
          </ac:spMkLst>
        </pc:spChg>
        <pc:picChg chg="del">
          <ac:chgData name="최지호" userId="181b57b9-b4c4-4115-9d37-8277fabbd741" providerId="ADAL" clId="{30F1C820-A2C6-4926-BE9F-87D48F228F58}" dt="2023-11-28T09:52:16.173" v="246" actId="478"/>
          <ac:picMkLst>
            <pc:docMk/>
            <pc:sldMk cId="2571550332" sldId="288"/>
            <ac:picMk id="4" creationId="{4CC8876E-DF13-7BB4-ECAE-51B46F1361B5}"/>
          </ac:picMkLst>
        </pc:picChg>
      </pc:sldChg>
      <pc:sldChg chg="modSp add mod">
        <pc:chgData name="최지호" userId="181b57b9-b4c4-4115-9d37-8277fabbd741" providerId="ADAL" clId="{30F1C820-A2C6-4926-BE9F-87D48F228F58}" dt="2023-11-28T10:10:07.972" v="1042" actId="20577"/>
        <pc:sldMkLst>
          <pc:docMk/>
          <pc:sldMk cId="764207619" sldId="289"/>
        </pc:sldMkLst>
        <pc:spChg chg="mod">
          <ac:chgData name="최지호" userId="181b57b9-b4c4-4115-9d37-8277fabbd741" providerId="ADAL" clId="{30F1C820-A2C6-4926-BE9F-87D48F228F58}" dt="2023-11-28T10:10:07.972" v="1042" actId="20577"/>
          <ac:spMkLst>
            <pc:docMk/>
            <pc:sldMk cId="764207619" sldId="289"/>
            <ac:spMk id="2" creationId="{887828B1-150F-7D5B-0F2C-7BCEEE08FC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9FE1B-AFD9-4361-90A2-11723F3E8FBF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7000D-B4A6-43AC-B30F-C7B460B5B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05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A5049-51EA-48B5-8BEE-6EF7F44EB5A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2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50E02-9560-E050-52DB-7F456FF66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26493B-5268-B0C3-F263-1985FB649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2E3E5-1C59-CDC4-D68D-0AB99851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D898-FAE3-4602-8E13-60AA97D0F03B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75DA3-99F7-5AE8-0446-37AEE691A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C7781-2E0B-727A-03EA-A9074662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469B-6C86-44DB-A96D-EF7F1306B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04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78D9-9312-3184-83A6-B8C5EE66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05026D-218F-8919-09BC-32B868BAD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A07AF-961B-2F89-9A6D-A7052553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D898-FAE3-4602-8E13-60AA97D0F03B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7BCF75-CBE2-FE83-86E9-6933F17B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160DF-4499-D87B-CCAF-24DEB763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469B-6C86-44DB-A96D-EF7F1306B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78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AD5C5F-31E9-CEFF-8577-ADBEF6C67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C1DDDD-68F3-8DBD-F73F-E3EC3EA6F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C3FF8-99F7-E902-7E03-302BDF2B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D898-FAE3-4602-8E13-60AA97D0F03B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491F3-2087-A8BE-F353-2234E750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213D1-389B-2571-50FC-D2993256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469B-6C86-44DB-A96D-EF7F1306B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10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020D4-2873-AAD2-5209-63B9661C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2FF71-2C9E-6CC3-73AF-46D6DC105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5BCCB-4269-A03A-CA67-8455CDCB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D898-FAE3-4602-8E13-60AA97D0F03B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8E380-711E-CE5F-C245-7988BF58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FEC93-4836-B37B-404F-EA332FB1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469B-6C86-44DB-A96D-EF7F1306B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12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5B081-F49D-4F0A-5DBF-1EE0A42B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45690-CD93-C3DA-D13E-41BE2A5E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F0BD0-2681-47B4-1EAF-6111235E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D898-FAE3-4602-8E13-60AA97D0F03B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F8F4C-0735-F26B-A87B-53152B15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B784E-F8C0-BAB8-4071-2643E2F0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469B-6C86-44DB-A96D-EF7F1306B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39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57BA8-1E40-4CD9-11BA-0922FE16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50168-670D-BEB6-0F9C-2EFA65A3D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2F1A92-90A3-7E90-438C-EA7080442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F7FB8C-E770-C9BF-448B-BC33197F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D898-FAE3-4602-8E13-60AA97D0F03B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2DF5DA-E4D6-4F0A-CEE5-79A2BE7A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3339DE-02B6-1AF4-04D7-FCA320A7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469B-6C86-44DB-A96D-EF7F1306B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3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8E4C4-B9CC-B5DA-C1B3-6E368AEE1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C84E7A-7F07-4D62-8E97-5261DCC28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0125C7-B760-607D-7226-2756A1A7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6E25FF-7968-2869-B36E-BB4090B05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E7BD84-3D8D-E2AA-BE5A-C90BAF558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E474F3-DD3D-6357-68EE-55469CCB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D898-FAE3-4602-8E13-60AA97D0F03B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A61FEC-0F1A-A371-37F3-578821A0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2EBA95-0E80-0C7F-3D75-BB4371D6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469B-6C86-44DB-A96D-EF7F1306B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93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E2866-F4E9-7A21-E02A-D9C1AD6B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1F2F82-F2AA-5BC0-AB62-BBA89C2C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D898-FAE3-4602-8E13-60AA97D0F03B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8EB258-5BE6-2213-426D-8FF8DCBA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1C0501-D6E4-E212-7F10-758FC649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469B-6C86-44DB-A96D-EF7F1306B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98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A925F3-55F5-2C1F-66D6-22BCBB35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D898-FAE3-4602-8E13-60AA97D0F03B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D05618-A3DD-23FB-3F50-6155FFBF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134C12-56F7-184E-D47C-B33F1A73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469B-6C86-44DB-A96D-EF7F1306B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13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CF3B3-24B0-B409-695B-28B034BF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59424-E485-8206-974F-6C6689B9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AD5EB1-A2F0-7E74-73A0-81EFE4052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059D8-FAFF-D5A3-0A4C-E714CDE8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D898-FAE3-4602-8E13-60AA97D0F03B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B9707C-E9D4-63B8-85FE-B13F5392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2473E5-10D4-DB0C-7874-B9920987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469B-6C86-44DB-A96D-EF7F1306B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39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DBFFB-E82A-6A54-1360-97CA9FA0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F4CD1C-1745-D9DC-FC6E-047637A6F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C4C599-A030-3526-D018-0CCC28F0A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A8018F-CB3C-BCE1-64E4-E023D2FD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D898-FAE3-4602-8E13-60AA97D0F03B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B1661B-38E8-3C6E-25C5-6005A3B1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5BAD53-198D-09AB-37D9-824AA3AE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469B-6C86-44DB-A96D-EF7F1306B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8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F315B9-ADC5-6E1D-5E2D-DFE30E47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F7358-F9F4-2061-C4AC-3D9D8C135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77AE1-B615-1E86-AD64-6E7CF3005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9D898-FAE3-4602-8E13-60AA97D0F03B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2D0AA-4266-613D-F5F4-BAE2BF7AA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DC175-7342-7A58-8BBD-9C7D5ABA5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469B-6C86-44DB-A96D-EF7F1306B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62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D5D5F-13C6-0008-F269-E8D7309470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5000" dirty="0"/>
              <a:t>Sub-task Affinity Aware methods</a:t>
            </a:r>
            <a:endParaRPr lang="ko-KR" altLang="en-US" sz="5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EDE752-F409-FC66-C2CB-1D7F032DC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20231128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92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4E976-1AA8-3778-F282-513D7EF0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Prompt Architecture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C8FB7-1369-A0C0-2640-FAE008119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158"/>
            <a:ext cx="10515600" cy="5032375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VTM</a:t>
            </a:r>
            <a:r>
              <a:rPr lang="ko-KR" altLang="en-US" dirty="0"/>
              <a:t>에서 </a:t>
            </a:r>
            <a:r>
              <a:rPr lang="en-US" altLang="ko-KR" dirty="0"/>
              <a:t>task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정의는 다음과 같음</a:t>
            </a:r>
            <a:endParaRPr lang="en-US" altLang="ko-KR" dirty="0"/>
          </a:p>
          <a:p>
            <a:r>
              <a:rPr lang="ko-KR" altLang="en-US" sz="2400" dirty="0"/>
              <a:t>기존의 </a:t>
            </a:r>
            <a:r>
              <a:rPr lang="en-US" altLang="ko-KR" sz="2400" dirty="0"/>
              <a:t>VTM</a:t>
            </a:r>
            <a:r>
              <a:rPr lang="ko-KR" altLang="en-US" sz="2400" dirty="0"/>
              <a:t>은 </a:t>
            </a:r>
            <a:r>
              <a:rPr lang="en-US" altLang="ko-KR" sz="2400" dirty="0"/>
              <a:t>task</a:t>
            </a:r>
            <a:r>
              <a:rPr lang="ko-KR" altLang="en-US" sz="2400" dirty="0"/>
              <a:t>를 해결함에 있어서 </a:t>
            </a:r>
            <a:r>
              <a:rPr lang="en-US" altLang="ko-KR" sz="2400" dirty="0"/>
              <a:t>multi-channel information</a:t>
            </a:r>
            <a:r>
              <a:rPr lang="ko-KR" altLang="en-US" sz="2400" dirty="0"/>
              <a:t>을 고려하지 않고</a:t>
            </a:r>
            <a:r>
              <a:rPr lang="en-US" altLang="ko-KR" sz="2400" dirty="0"/>
              <a:t> sub-task</a:t>
            </a:r>
            <a:r>
              <a:rPr lang="ko-KR" altLang="en-US" sz="2400" dirty="0"/>
              <a:t>를 독립적으로 생각하였음</a:t>
            </a:r>
            <a:endParaRPr lang="en-US" altLang="ko-KR" sz="2400" dirty="0"/>
          </a:p>
          <a:p>
            <a:r>
              <a:rPr lang="en-US" altLang="ko-KR" sz="2400" dirty="0"/>
              <a:t>“</a:t>
            </a:r>
            <a:r>
              <a:rPr lang="en-US" altLang="ko-KR" sz="2400" b="1" dirty="0"/>
              <a:t>Although multi-channel information is beneficial in general</a:t>
            </a:r>
            <a:r>
              <a:rPr lang="en-US" altLang="ko-KR" sz="2400" dirty="0"/>
              <a:t>, we observe that its impact is negligible in practice.” from VTM(ICLR 2023)</a:t>
            </a:r>
          </a:p>
          <a:p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29C7EA-D005-603F-27B0-EB3BC9540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097" y="4693116"/>
            <a:ext cx="5087060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4E976-1AA8-3778-F282-513D7EF0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Method1: Simple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C8FB7-1369-A0C0-2640-FAE008119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Channel(sub-task) affinity </a:t>
            </a:r>
            <a:r>
              <a:rPr lang="en-US" altLang="ko-KR" dirty="0"/>
              <a:t>aware </a:t>
            </a:r>
            <a:r>
              <a:rPr lang="en-US" altLang="ko-KR" b="1" dirty="0"/>
              <a:t>weighted sum </a:t>
            </a:r>
            <a:r>
              <a:rPr lang="en-US" altLang="ko-KR" dirty="0"/>
              <a:t>prompt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B73529DF-6951-0E6D-CD1B-A73BDFDFAF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604729"/>
                <a:ext cx="6532419" cy="42532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weighted sum of deep prompt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err="1"/>
                  <a:t>i-th</a:t>
                </a:r>
                <a:r>
                  <a:rPr lang="en-US" altLang="ko-KR" dirty="0"/>
                  <a:t> layer prompt</a:t>
                </a:r>
              </a:p>
              <a:p>
                <a:pPr lvl="1"/>
                <a:r>
                  <a:rPr lang="en-US" altLang="ko-KR" dirty="0"/>
                  <a:t>task t(e.g., surface normal |T| = 3)</a:t>
                </a:r>
              </a:p>
              <a:p>
                <a:pPr lvl="1"/>
                <a:r>
                  <a:rPr lang="en-US" altLang="ko-KR" dirty="0"/>
                  <a:t>m prompt length</a:t>
                </a:r>
              </a:p>
              <a:p>
                <a:r>
                  <a:rPr lang="en-US" altLang="ko-KR" sz="1800" dirty="0"/>
                  <a:t>Bias: 10.62 </a:t>
                </a:r>
                <a:r>
                  <a:rPr lang="en-US" altLang="ko-KR" sz="1800" dirty="0" err="1"/>
                  <a:t>mErr</a:t>
                </a:r>
                <a:r>
                  <a:rPr lang="en-US" altLang="ko-KR" sz="1800" dirty="0"/>
                  <a:t>(Surface Normal)</a:t>
                </a:r>
              </a:p>
              <a:p>
                <a:r>
                  <a:rPr lang="en-US" altLang="ko-KR" sz="1800" dirty="0"/>
                  <a:t>E^2VPT(14U), </a:t>
                </a:r>
                <a:r>
                  <a:rPr lang="en-US" altLang="ko-KR" sz="1800" b="1" dirty="0"/>
                  <a:t>1channel</a:t>
                </a:r>
                <a:r>
                  <a:rPr lang="en-US" altLang="ko-KR" sz="1800" dirty="0"/>
                  <a:t>: 11.49 </a:t>
                </a:r>
                <a:r>
                  <a:rPr lang="en-US" altLang="ko-KR" sz="1800" dirty="0" err="1"/>
                  <a:t>mErr</a:t>
                </a:r>
                <a:endParaRPr lang="en-US" altLang="ko-KR" sz="1800" dirty="0"/>
              </a:p>
              <a:p>
                <a:r>
                  <a:rPr lang="en-US" altLang="ko-KR" sz="1800" dirty="0"/>
                  <a:t>E^2VPT(42U), 3channel: 12.52 </a:t>
                </a:r>
                <a:r>
                  <a:rPr lang="en-US" altLang="ko-KR" sz="1800" dirty="0" err="1"/>
                  <a:t>mErr</a:t>
                </a:r>
                <a:endParaRPr lang="en-US" altLang="ko-KR" sz="1800" dirty="0"/>
              </a:p>
              <a:p>
                <a:r>
                  <a:rPr lang="en-US" altLang="ko-KR" sz="1800" dirty="0"/>
                  <a:t>E^2VPT(42U), 3channel, </a:t>
                </a:r>
                <a:r>
                  <a:rPr lang="en-US" altLang="ko-KR" sz="1800" b="1" dirty="0"/>
                  <a:t>parameter ensemble</a:t>
                </a:r>
                <a:r>
                  <a:rPr lang="en-US" altLang="ko-KR" sz="1800" dirty="0"/>
                  <a:t>: 11.15 </a:t>
                </a:r>
                <a:r>
                  <a:rPr lang="en-US" altLang="ko-KR" sz="1800" dirty="0" err="1"/>
                  <a:t>mErr</a:t>
                </a:r>
                <a:endParaRPr lang="en-US" altLang="ko-KR" sz="1800" dirty="0"/>
              </a:p>
              <a:p>
                <a:endParaRPr lang="en-US" altLang="ko-KR" sz="1800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B73529DF-6951-0E6D-CD1B-A73BDFDFA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04729"/>
                <a:ext cx="6532419" cy="4253271"/>
              </a:xfrm>
              <a:prstGeom prst="rect">
                <a:avLst/>
              </a:prstGeom>
              <a:blipFill>
                <a:blip r:embed="rId3"/>
                <a:stretch>
                  <a:fillRect l="-1586" t="-24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007D655-AEAC-300D-57B1-12F64A095C97}"/>
              </a:ext>
            </a:extLst>
          </p:cNvPr>
          <p:cNvSpPr txBox="1">
            <a:spLocks/>
          </p:cNvSpPr>
          <p:nvPr/>
        </p:nvSpPr>
        <p:spPr>
          <a:xfrm>
            <a:off x="6339840" y="2604729"/>
            <a:ext cx="6096000" cy="388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As a toy example,</a:t>
            </a:r>
          </a:p>
          <a:p>
            <a:r>
              <a:rPr lang="en-US" altLang="ko-KR" dirty="0"/>
              <a:t>directly optimize weight </a:t>
            </a:r>
            <a:r>
              <a:rPr lang="en-US" altLang="ko-KR" dirty="0" err="1"/>
              <a:t>paramters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FDBCF34-270A-DB45-539C-EA2A54E3C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920" y="3770462"/>
            <a:ext cx="4251960" cy="2308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.weighted_sum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nn.Parameter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torch.eye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.n_tasks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requires_grad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37E688A-9B8B-30A1-480D-1A864B071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920" y="4304298"/>
            <a:ext cx="4251960" cy="7848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prompt_embedding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.weighted_sum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t_idx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 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.weighted_sum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t_idx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dim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)[:,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])[:, :,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 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prompt.expand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prompt_embedding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prompt_embedding.sum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dim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96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828B1-150F-7D5B-0F2C-7BCEEE08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Method2: Gradient based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2C675-81D0-5A1E-893C-DD6CB0B86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Vision Transformer Adapters for Generalizable Multitask Learning(ICCV 2023)</a:t>
            </a:r>
          </a:p>
          <a:p>
            <a:pPr lvl="1"/>
            <a:r>
              <a:rPr lang="en-US" altLang="ko-KR" dirty="0"/>
              <a:t>Weighted Training for Cross-Task Learning(ICLR 2022)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4ABF7B-0944-75D9-6FD0-9DC2C2FD4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9855"/>
            <a:ext cx="4759401" cy="388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0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828B1-150F-7D5B-0F2C-7BCEEE08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Method2: Gradient based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2C675-81D0-5A1E-893C-DD6CB0B86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Vision Transformer Adapters for Generalizable Multitask Learning(ICCV 2023)</a:t>
            </a:r>
          </a:p>
          <a:p>
            <a:pPr lvl="1"/>
            <a:r>
              <a:rPr lang="en-US" altLang="ko-KR" dirty="0"/>
              <a:t>Weighted Training for Cross-Task Learning(ICLR 2022)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Encoder, </a:t>
            </a:r>
            <a:r>
              <a:rPr lang="en-US" altLang="ko-KR" dirty="0" err="1"/>
              <a:t>Decoder_t</a:t>
            </a:r>
            <a:r>
              <a:rPr lang="en-US" altLang="ko-KR" dirty="0"/>
              <a:t> structure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en-US" altLang="ko-KR" dirty="0"/>
              <a:t>task</a:t>
            </a:r>
            <a:r>
              <a:rPr lang="ko-KR" altLang="en-US" dirty="0"/>
              <a:t>에 대한 </a:t>
            </a:r>
            <a:r>
              <a:rPr lang="en-US" altLang="ko-KR" dirty="0"/>
              <a:t>input</a:t>
            </a:r>
            <a:r>
              <a:rPr lang="ko-KR" altLang="en-US" dirty="0"/>
              <a:t>의 </a:t>
            </a:r>
            <a:r>
              <a:rPr lang="en-US" altLang="ko-KR" dirty="0"/>
              <a:t>loss</a:t>
            </a:r>
            <a:r>
              <a:rPr lang="ko-KR" altLang="en-US" dirty="0"/>
              <a:t>에 대한 </a:t>
            </a:r>
            <a:r>
              <a:rPr lang="en-US" altLang="ko-KR" dirty="0"/>
              <a:t>gradient w.r.t Encoder</a:t>
            </a:r>
            <a:r>
              <a:rPr lang="ko-KR" altLang="en-US" dirty="0"/>
              <a:t>의 </a:t>
            </a:r>
            <a:r>
              <a:rPr lang="en-US" altLang="ko-KR" dirty="0"/>
              <a:t>cosine similarity</a:t>
            </a:r>
            <a:r>
              <a:rPr lang="ko-KR" altLang="en-US" dirty="0"/>
              <a:t>를 기반으로 </a:t>
            </a:r>
            <a:r>
              <a:rPr lang="en-US" altLang="ko-KR" dirty="0"/>
              <a:t>task-affinity</a:t>
            </a:r>
            <a:r>
              <a:rPr lang="ko-KR" altLang="en-US" dirty="0"/>
              <a:t>를 정의하였음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다만</a:t>
            </a:r>
            <a:r>
              <a:rPr lang="en-US" altLang="ko-KR" dirty="0"/>
              <a:t>, VTM</a:t>
            </a:r>
            <a:r>
              <a:rPr lang="ko-KR" altLang="en-US" dirty="0"/>
              <a:t>의 경우에는 </a:t>
            </a:r>
            <a:r>
              <a:rPr lang="en-US" altLang="ko-KR" dirty="0"/>
              <a:t>Decoder(VTM module, Conv net)</a:t>
            </a:r>
            <a:r>
              <a:rPr lang="ko-KR" altLang="en-US" dirty="0"/>
              <a:t>가 </a:t>
            </a:r>
            <a:r>
              <a:rPr lang="en-US" altLang="ko-KR" dirty="0"/>
              <a:t>freeze</a:t>
            </a:r>
            <a:r>
              <a:rPr lang="ko-KR" altLang="en-US" dirty="0"/>
              <a:t>되어 있고</a:t>
            </a:r>
            <a:r>
              <a:rPr lang="en-US" altLang="ko-KR" dirty="0"/>
              <a:t>, Encoder</a:t>
            </a:r>
            <a:r>
              <a:rPr lang="ko-KR" altLang="en-US" dirty="0"/>
              <a:t>의 </a:t>
            </a:r>
            <a:r>
              <a:rPr lang="en-US" altLang="ko-KR" dirty="0"/>
              <a:t>bias</a:t>
            </a:r>
            <a:r>
              <a:rPr lang="ko-KR" altLang="en-US" dirty="0"/>
              <a:t>가 </a:t>
            </a:r>
            <a:r>
              <a:rPr lang="en-US" altLang="ko-KR" dirty="0"/>
              <a:t>finetune </a:t>
            </a:r>
            <a:r>
              <a:rPr lang="ko-KR" altLang="en-US" dirty="0"/>
              <a:t>되는 형태이므로 </a:t>
            </a:r>
            <a:r>
              <a:rPr lang="en-US" altLang="ko-KR" dirty="0"/>
              <a:t>ICLR</a:t>
            </a:r>
            <a:r>
              <a:rPr lang="ko-KR" altLang="en-US" dirty="0"/>
              <a:t> </a:t>
            </a:r>
            <a:r>
              <a:rPr lang="en-US" altLang="ko-KR" dirty="0"/>
              <a:t>2022</a:t>
            </a:r>
            <a:r>
              <a:rPr lang="ko-KR" altLang="en-US" dirty="0"/>
              <a:t>의 수식적 </a:t>
            </a:r>
            <a:r>
              <a:rPr lang="en-US" altLang="ko-KR" dirty="0"/>
              <a:t>derivation</a:t>
            </a:r>
            <a:r>
              <a:rPr lang="ko-KR" altLang="en-US" dirty="0"/>
              <a:t>이 </a:t>
            </a:r>
            <a:r>
              <a:rPr lang="en-US" altLang="ko-KR" dirty="0"/>
              <a:t>VTM</a:t>
            </a:r>
            <a:r>
              <a:rPr lang="ko-KR" altLang="en-US" dirty="0"/>
              <a:t>의 경우에도 적용될 수 있는가에 대한 의문 해소 필요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828B1-150F-7D5B-0F2C-7BCEEE08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Method2: temporary pseudo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2C675-81D0-5A1E-893C-DD6CB0B86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Vision Transformer Adapters for Generalizable Multitask Learning(ICCV 2023)</a:t>
            </a:r>
          </a:p>
          <a:p>
            <a:pPr lvl="1"/>
            <a:r>
              <a:rPr lang="en-US" altLang="ko-KR" dirty="0"/>
              <a:t>Weighted Training for Cross-Task Learning(ICLR 2022)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Encoder, </a:t>
            </a:r>
            <a:r>
              <a:rPr lang="en-US" altLang="ko-KR" dirty="0" err="1"/>
              <a:t>Decoder_t</a:t>
            </a:r>
            <a:r>
              <a:rPr lang="en-US" altLang="ko-KR" dirty="0"/>
              <a:t> structure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en-US" altLang="ko-KR" dirty="0"/>
              <a:t>task</a:t>
            </a:r>
            <a:r>
              <a:rPr lang="ko-KR" altLang="en-US" dirty="0"/>
              <a:t>에 대한 </a:t>
            </a:r>
            <a:r>
              <a:rPr lang="en-US" altLang="ko-KR" dirty="0"/>
              <a:t>input</a:t>
            </a:r>
            <a:r>
              <a:rPr lang="ko-KR" altLang="en-US" dirty="0"/>
              <a:t>의 </a:t>
            </a:r>
            <a:r>
              <a:rPr lang="en-US" altLang="ko-KR" dirty="0"/>
              <a:t>loss</a:t>
            </a:r>
            <a:r>
              <a:rPr lang="ko-KR" altLang="en-US" dirty="0"/>
              <a:t>에 대한 </a:t>
            </a:r>
            <a:r>
              <a:rPr lang="en-US" altLang="ko-KR" dirty="0"/>
              <a:t>gradient w.r.t Encoder</a:t>
            </a:r>
            <a:r>
              <a:rPr lang="ko-KR" altLang="en-US" dirty="0"/>
              <a:t>의 </a:t>
            </a:r>
            <a:r>
              <a:rPr lang="en-US" altLang="ko-KR" dirty="0"/>
              <a:t>cosine similarity</a:t>
            </a:r>
            <a:r>
              <a:rPr lang="ko-KR" altLang="en-US" dirty="0"/>
              <a:t>를 기반으로 </a:t>
            </a:r>
            <a:r>
              <a:rPr lang="en-US" altLang="ko-KR" dirty="0"/>
              <a:t>task-affinity</a:t>
            </a:r>
            <a:r>
              <a:rPr lang="ko-KR" altLang="en-US" dirty="0"/>
              <a:t>를 정의하였음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다만</a:t>
            </a:r>
            <a:r>
              <a:rPr lang="en-US" altLang="ko-KR" dirty="0"/>
              <a:t>, VTM</a:t>
            </a:r>
            <a:r>
              <a:rPr lang="ko-KR" altLang="en-US" dirty="0"/>
              <a:t>의 경우에는 </a:t>
            </a:r>
            <a:r>
              <a:rPr lang="en-US" altLang="ko-KR" dirty="0"/>
              <a:t>Decoder(VTM module, Conv net)</a:t>
            </a:r>
            <a:r>
              <a:rPr lang="ko-KR" altLang="en-US" dirty="0"/>
              <a:t>가 </a:t>
            </a:r>
            <a:r>
              <a:rPr lang="en-US" altLang="ko-KR" dirty="0"/>
              <a:t>freeze</a:t>
            </a:r>
            <a:r>
              <a:rPr lang="ko-KR" altLang="en-US" dirty="0"/>
              <a:t>되어 있고</a:t>
            </a:r>
            <a:r>
              <a:rPr lang="en-US" altLang="ko-KR" dirty="0"/>
              <a:t>, Encoder</a:t>
            </a:r>
            <a:r>
              <a:rPr lang="ko-KR" altLang="en-US" dirty="0"/>
              <a:t>의 </a:t>
            </a:r>
            <a:r>
              <a:rPr lang="en-US" altLang="ko-KR" dirty="0"/>
              <a:t>bias</a:t>
            </a:r>
            <a:r>
              <a:rPr lang="ko-KR" altLang="en-US" dirty="0"/>
              <a:t>가 </a:t>
            </a:r>
            <a:r>
              <a:rPr lang="en-US" altLang="ko-KR" dirty="0"/>
              <a:t>finetune </a:t>
            </a:r>
            <a:r>
              <a:rPr lang="ko-KR" altLang="en-US" dirty="0"/>
              <a:t>되는 형태이므로 </a:t>
            </a:r>
            <a:r>
              <a:rPr lang="en-US" altLang="ko-KR" dirty="0"/>
              <a:t>ICLR</a:t>
            </a:r>
            <a:r>
              <a:rPr lang="ko-KR" altLang="en-US" dirty="0"/>
              <a:t> </a:t>
            </a:r>
            <a:r>
              <a:rPr lang="en-US" altLang="ko-KR" dirty="0"/>
              <a:t>2022</a:t>
            </a:r>
            <a:r>
              <a:rPr lang="ko-KR" altLang="en-US" dirty="0"/>
              <a:t>의 수식적 </a:t>
            </a:r>
            <a:r>
              <a:rPr lang="en-US" altLang="ko-KR" dirty="0"/>
              <a:t>derivation</a:t>
            </a:r>
            <a:r>
              <a:rPr lang="ko-KR" altLang="en-US" dirty="0"/>
              <a:t>이 </a:t>
            </a:r>
            <a:r>
              <a:rPr lang="en-US" altLang="ko-KR" dirty="0"/>
              <a:t>VTM</a:t>
            </a:r>
            <a:r>
              <a:rPr lang="ko-KR" altLang="en-US" dirty="0"/>
              <a:t>의 경우에도 적용될 수 있는가에 대한 의문 해소 필요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20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828B1-150F-7D5B-0F2C-7BCEEE08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Method3: RSA based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2C675-81D0-5A1E-893C-DD6CB0B86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Representation Similarity Analysis for Efficient Task taxonomy &amp; Transfer Learning(CVPR 2019)</a:t>
            </a:r>
          </a:p>
          <a:p>
            <a:r>
              <a:rPr lang="en-US" altLang="ko-KR" dirty="0"/>
              <a:t>It only requires forward pass.</a:t>
            </a:r>
          </a:p>
          <a:p>
            <a:r>
              <a:rPr lang="en-US" altLang="ko-KR" dirty="0"/>
              <a:t>Representation Dissimilarity Matrix -&gt; spearman’s coefficient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DB29E4-BA47-2BB5-D110-B8731EAB2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58333"/>
            <a:ext cx="3728026" cy="25521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FD484B-BAFB-6FD5-4622-9A505F70D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226" y="4772412"/>
            <a:ext cx="3524827" cy="203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3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58C02-ABDE-CB73-4DDE-71DAA7C7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Issues: Period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8C9C3-30D9-5F21-D19A-33EBBBA4C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Optimize </a:t>
            </a:r>
            <a:r>
              <a:rPr lang="en-US" altLang="ko-KR"/>
              <a:t>affinity matrix </a:t>
            </a:r>
            <a:r>
              <a:rPr lang="en-US" altLang="ko-KR" dirty="0"/>
              <a:t>weight</a:t>
            </a:r>
          </a:p>
          <a:p>
            <a:pPr lvl="1"/>
            <a:r>
              <a:rPr lang="en-US" altLang="ko-KR" dirty="0"/>
              <a:t>Every 25-train step</a:t>
            </a:r>
          </a:p>
          <a:p>
            <a:pPr lvl="1"/>
            <a:r>
              <a:rPr lang="en-US" altLang="ko-KR" dirty="0"/>
              <a:t>Every 1 epoch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Efficiently</a:t>
            </a:r>
            <a:r>
              <a:rPr lang="ko-KR" altLang="en-US" dirty="0"/>
              <a:t> </a:t>
            </a:r>
            <a:r>
              <a:rPr lang="en-US" altLang="ko-KR" dirty="0"/>
              <a:t>Identifying</a:t>
            </a:r>
            <a:r>
              <a:rPr lang="ko-KR" altLang="en-US" dirty="0"/>
              <a:t> </a:t>
            </a:r>
            <a:r>
              <a:rPr lang="en-US" altLang="ko-KR" dirty="0"/>
              <a:t>Task</a:t>
            </a:r>
            <a:r>
              <a:rPr lang="ko-KR" altLang="en-US" dirty="0"/>
              <a:t> </a:t>
            </a:r>
            <a:r>
              <a:rPr lang="en-US" altLang="ko-KR" dirty="0"/>
              <a:t>Groupings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Multi-Task Learning(NIPS 2021)</a:t>
            </a:r>
          </a:p>
        </p:txBody>
      </p:sp>
    </p:spTree>
    <p:extLst>
      <p:ext uri="{BB962C8B-B14F-4D97-AF65-F5344CB8AC3E}">
        <p14:creationId xmlns:p14="http://schemas.microsoft.com/office/powerpoint/2010/main" val="176396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58C02-ABDE-CB73-4DDE-71DAA7C7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Issues: Range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8C9C3-30D9-5F21-D19A-33EBBBA4C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 필요</a:t>
            </a:r>
            <a:endParaRPr lang="en-US" altLang="ko-KR" dirty="0"/>
          </a:p>
          <a:p>
            <a:pPr lvl="1"/>
            <a:r>
              <a:rPr lang="en-US" altLang="ko-KR" dirty="0"/>
              <a:t>Bias </a:t>
            </a:r>
            <a:r>
              <a:rPr lang="ko-KR" altLang="en-US" dirty="0"/>
              <a:t>단에서만 </a:t>
            </a:r>
            <a:r>
              <a:rPr lang="en-US" altLang="ko-KR" dirty="0"/>
              <a:t>weight ensemble</a:t>
            </a:r>
            <a:r>
              <a:rPr lang="ko-KR" altLang="en-US" dirty="0"/>
              <a:t>을 적용할 지</a:t>
            </a:r>
            <a:endParaRPr lang="en-US" altLang="ko-KR" dirty="0"/>
          </a:p>
          <a:p>
            <a:pPr lvl="1"/>
            <a:r>
              <a:rPr lang="en-US" altLang="ko-KR" dirty="0"/>
              <a:t>Prompt </a:t>
            </a:r>
            <a:r>
              <a:rPr lang="ko-KR" altLang="en-US" dirty="0"/>
              <a:t>단에서만 </a:t>
            </a:r>
            <a:r>
              <a:rPr lang="en-US" altLang="ko-KR" dirty="0"/>
              <a:t>weight ensemble</a:t>
            </a:r>
            <a:r>
              <a:rPr lang="ko-KR" altLang="en-US" dirty="0"/>
              <a:t>을 적용할 지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 모두 </a:t>
            </a:r>
            <a:r>
              <a:rPr lang="en-US" altLang="ko-KR" dirty="0"/>
              <a:t>weight ensemble</a:t>
            </a:r>
            <a:r>
              <a:rPr lang="ko-KR" altLang="en-US" dirty="0"/>
              <a:t>을 적용할지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실험 필요</a:t>
            </a:r>
            <a:endParaRPr lang="en-US" altLang="ko-KR" dirty="0"/>
          </a:p>
          <a:p>
            <a:pPr lvl="1"/>
            <a:r>
              <a:rPr lang="en-US" altLang="ko-KR" dirty="0"/>
              <a:t>global</a:t>
            </a:r>
            <a:r>
              <a:rPr lang="ko-KR" altLang="en-US" dirty="0"/>
              <a:t>한 </a:t>
            </a:r>
            <a:r>
              <a:rPr lang="en-US" altLang="ko-KR" dirty="0"/>
              <a:t>weight ensemble matrix</a:t>
            </a:r>
            <a:r>
              <a:rPr lang="ko-KR" altLang="en-US" dirty="0"/>
              <a:t>를 이용하는 경우</a:t>
            </a:r>
            <a:endParaRPr lang="en-US" altLang="ko-KR" dirty="0"/>
          </a:p>
          <a:p>
            <a:pPr lvl="2"/>
            <a:r>
              <a:rPr lang="en-US" altLang="ko-KR" dirty="0"/>
              <a:t>Method1, Method</a:t>
            </a:r>
            <a:r>
              <a:rPr lang="ko-KR" altLang="en-US" dirty="0"/>
              <a:t> </a:t>
            </a:r>
            <a:r>
              <a:rPr lang="en-US" altLang="ko-KR" dirty="0"/>
              <a:t>2,</a:t>
            </a:r>
            <a:r>
              <a:rPr lang="ko-KR" altLang="en-US" dirty="0"/>
              <a:t> </a:t>
            </a:r>
            <a:r>
              <a:rPr lang="en-US" altLang="ko-KR" dirty="0"/>
              <a:t>Method 3</a:t>
            </a:r>
          </a:p>
          <a:p>
            <a:pPr lvl="1"/>
            <a:r>
              <a:rPr lang="en-US" altLang="ko-KR" dirty="0" err="1"/>
              <a:t>nn.Module</a:t>
            </a:r>
            <a:r>
              <a:rPr lang="ko-KR" altLang="en-US" dirty="0"/>
              <a:t>에 대하여 </a:t>
            </a:r>
            <a:r>
              <a:rPr lang="en-US" altLang="ko-KR" dirty="0"/>
              <a:t>weight ensemble matrix</a:t>
            </a:r>
            <a:r>
              <a:rPr lang="ko-KR" altLang="en-US" dirty="0"/>
              <a:t>를 이용하는 경우</a:t>
            </a:r>
            <a:endParaRPr lang="en-US" altLang="ko-KR" dirty="0"/>
          </a:p>
          <a:p>
            <a:pPr lvl="2"/>
            <a:r>
              <a:rPr lang="en-US" altLang="ko-KR" dirty="0"/>
              <a:t>Method1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2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585</Words>
  <Application>Microsoft Office PowerPoint</Application>
  <PresentationFormat>와이드스크린</PresentationFormat>
  <Paragraphs>63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 Unicode MS</vt:lpstr>
      <vt:lpstr>맑은 고딕</vt:lpstr>
      <vt:lpstr>Arial</vt:lpstr>
      <vt:lpstr>Cambria Math</vt:lpstr>
      <vt:lpstr>Office 테마</vt:lpstr>
      <vt:lpstr>Sub-task Affinity Aware methods</vt:lpstr>
      <vt:lpstr>Prompt Architecture 2</vt:lpstr>
      <vt:lpstr>Method1: Simple</vt:lpstr>
      <vt:lpstr>Method2: Gradient based method</vt:lpstr>
      <vt:lpstr>Method2: Gradient based method</vt:lpstr>
      <vt:lpstr>Method2: temporary pseudo code</vt:lpstr>
      <vt:lpstr>Method3: RSA based method</vt:lpstr>
      <vt:lpstr>Implementation Issues: Period</vt:lpstr>
      <vt:lpstr>Implementation Issues: Range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Sub-task Affinity Aware methods</dc:title>
  <dc:creator>최지호</dc:creator>
  <cp:lastModifiedBy>최지호</cp:lastModifiedBy>
  <cp:revision>1</cp:revision>
  <dcterms:created xsi:type="dcterms:W3CDTF">2023-11-28T08:11:15Z</dcterms:created>
  <dcterms:modified xsi:type="dcterms:W3CDTF">2023-11-28T10:54:21Z</dcterms:modified>
</cp:coreProperties>
</file>