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6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931-71B8-467A-8560-1726F33B4795}" v="157" dt="2023-11-07T05:09:13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지호" userId="181b57b9-b4c4-4115-9d37-8277fabbd741" providerId="ADAL" clId="{BC4BC0C3-B168-426D-B9E7-C8CA4A7C6B4C}"/>
    <pc:docChg chg="undo custSel addSld delSld modSld sldOrd">
      <pc:chgData name="최지호" userId="181b57b9-b4c4-4115-9d37-8277fabbd741" providerId="ADAL" clId="{BC4BC0C3-B168-426D-B9E7-C8CA4A7C6B4C}" dt="2023-10-03T20:45:47.062" v="3200" actId="113"/>
      <pc:docMkLst>
        <pc:docMk/>
      </pc:docMkLst>
      <pc:sldChg chg="modSp new mod">
        <pc:chgData name="최지호" userId="181b57b9-b4c4-4115-9d37-8277fabbd741" providerId="ADAL" clId="{BC4BC0C3-B168-426D-B9E7-C8CA4A7C6B4C}" dt="2023-10-03T11:26:42.667" v="2674" actId="27636"/>
        <pc:sldMkLst>
          <pc:docMk/>
          <pc:sldMk cId="2134831005" sldId="256"/>
        </pc:sldMkLst>
        <pc:spChg chg="mod">
          <ac:chgData name="최지호" userId="181b57b9-b4c4-4115-9d37-8277fabbd741" providerId="ADAL" clId="{BC4BC0C3-B168-426D-B9E7-C8CA4A7C6B4C}" dt="2023-10-03T08:42:07.026" v="992" actId="20577"/>
          <ac:spMkLst>
            <pc:docMk/>
            <pc:sldMk cId="2134831005" sldId="256"/>
            <ac:spMk id="2" creationId="{76791CAF-0C38-C390-A73E-1448989CEA3A}"/>
          </ac:spMkLst>
        </pc:spChg>
        <pc:spChg chg="mod">
          <ac:chgData name="최지호" userId="181b57b9-b4c4-4115-9d37-8277fabbd741" providerId="ADAL" clId="{BC4BC0C3-B168-426D-B9E7-C8CA4A7C6B4C}" dt="2023-10-03T11:26:42.667" v="2674" actId="27636"/>
          <ac:spMkLst>
            <pc:docMk/>
            <pc:sldMk cId="2134831005" sldId="256"/>
            <ac:spMk id="3" creationId="{DA0BA0F9-B08F-C2A9-0941-B74D6E043FAC}"/>
          </ac:spMkLst>
        </pc:spChg>
      </pc:sldChg>
      <pc:sldChg chg="addSp modSp new del mod">
        <pc:chgData name="최지호" userId="181b57b9-b4c4-4115-9d37-8277fabbd741" providerId="ADAL" clId="{BC4BC0C3-B168-426D-B9E7-C8CA4A7C6B4C}" dt="2023-10-03T09:47:24.444" v="1687" actId="47"/>
        <pc:sldMkLst>
          <pc:docMk/>
          <pc:sldMk cId="1603844746" sldId="257"/>
        </pc:sldMkLst>
        <pc:spChg chg="mod">
          <ac:chgData name="최지호" userId="181b57b9-b4c4-4115-9d37-8277fabbd741" providerId="ADAL" clId="{BC4BC0C3-B168-426D-B9E7-C8CA4A7C6B4C}" dt="2023-10-03T09:46:56.397" v="1684" actId="20577"/>
          <ac:spMkLst>
            <pc:docMk/>
            <pc:sldMk cId="1603844746" sldId="257"/>
            <ac:spMk id="2" creationId="{1D593D1D-C134-BF75-B46A-5F6A9631DB69}"/>
          </ac:spMkLst>
        </pc:spChg>
        <pc:spChg chg="mod">
          <ac:chgData name="최지호" userId="181b57b9-b4c4-4115-9d37-8277fabbd741" providerId="ADAL" clId="{BC4BC0C3-B168-426D-B9E7-C8CA4A7C6B4C}" dt="2023-10-03T08:40:58.161" v="973" actId="20577"/>
          <ac:spMkLst>
            <pc:docMk/>
            <pc:sldMk cId="1603844746" sldId="257"/>
            <ac:spMk id="3" creationId="{62818536-2481-0941-395C-263FF6C23D93}"/>
          </ac:spMkLst>
        </pc:spChg>
        <pc:spChg chg="add mod">
          <ac:chgData name="최지호" userId="181b57b9-b4c4-4115-9d37-8277fabbd741" providerId="ADAL" clId="{BC4BC0C3-B168-426D-B9E7-C8CA4A7C6B4C}" dt="2023-10-03T08:44:38.546" v="1072" actId="20577"/>
          <ac:spMkLst>
            <pc:docMk/>
            <pc:sldMk cId="1603844746" sldId="257"/>
            <ac:spMk id="4" creationId="{0ECA0AFF-43D1-B2D2-4617-7DDFBDB23F92}"/>
          </ac:spMkLst>
        </pc:spChg>
      </pc:sldChg>
      <pc:sldChg chg="addSp modSp add mod">
        <pc:chgData name="최지호" userId="181b57b9-b4c4-4115-9d37-8277fabbd741" providerId="ADAL" clId="{BC4BC0C3-B168-426D-B9E7-C8CA4A7C6B4C}" dt="2023-10-03T20:45:47.062" v="3200" actId="113"/>
        <pc:sldMkLst>
          <pc:docMk/>
          <pc:sldMk cId="2918475843" sldId="258"/>
        </pc:sldMkLst>
        <pc:spChg chg="mod">
          <ac:chgData name="최지호" userId="181b57b9-b4c4-4115-9d37-8277fabbd741" providerId="ADAL" clId="{BC4BC0C3-B168-426D-B9E7-C8CA4A7C6B4C}" dt="2023-10-03T08:26:21.877" v="310" actId="20577"/>
          <ac:spMkLst>
            <pc:docMk/>
            <pc:sldMk cId="2918475843" sldId="258"/>
            <ac:spMk id="2" creationId="{1D593D1D-C134-BF75-B46A-5F6A9631DB69}"/>
          </ac:spMkLst>
        </pc:spChg>
        <pc:spChg chg="mod">
          <ac:chgData name="최지호" userId="181b57b9-b4c4-4115-9d37-8277fabbd741" providerId="ADAL" clId="{BC4BC0C3-B168-426D-B9E7-C8CA4A7C6B4C}" dt="2023-10-03T20:45:47.062" v="3200" actId="113"/>
          <ac:spMkLst>
            <pc:docMk/>
            <pc:sldMk cId="2918475843" sldId="258"/>
            <ac:spMk id="3" creationId="{62818536-2481-0941-395C-263FF6C23D93}"/>
          </ac:spMkLst>
        </pc:spChg>
        <pc:spChg chg="add mod">
          <ac:chgData name="최지호" userId="181b57b9-b4c4-4115-9d37-8277fabbd741" providerId="ADAL" clId="{BC4BC0C3-B168-426D-B9E7-C8CA4A7C6B4C}" dt="2023-10-03T10:05:22.369" v="2117" actId="255"/>
          <ac:spMkLst>
            <pc:docMk/>
            <pc:sldMk cId="2918475843" sldId="258"/>
            <ac:spMk id="4" creationId="{C994C761-2786-8A8E-88DF-9B2A9F7CC075}"/>
          </ac:spMkLst>
        </pc:spChg>
        <pc:spChg chg="add mod">
          <ac:chgData name="최지호" userId="181b57b9-b4c4-4115-9d37-8277fabbd741" providerId="ADAL" clId="{BC4BC0C3-B168-426D-B9E7-C8CA4A7C6B4C}" dt="2023-10-03T20:44:54.350" v="3119" actId="2711"/>
          <ac:spMkLst>
            <pc:docMk/>
            <pc:sldMk cId="2918475843" sldId="258"/>
            <ac:spMk id="5" creationId="{F3E802F7-3DF0-B77D-8C48-98D8B46689E8}"/>
          </ac:spMkLst>
        </pc:spChg>
      </pc:sldChg>
      <pc:sldChg chg="modSp add mod ord">
        <pc:chgData name="최지호" userId="181b57b9-b4c4-4115-9d37-8277fabbd741" providerId="ADAL" clId="{BC4BC0C3-B168-426D-B9E7-C8CA4A7C6B4C}" dt="2023-10-03T20:42:07.481" v="3113"/>
        <pc:sldMkLst>
          <pc:docMk/>
          <pc:sldMk cId="766105855" sldId="259"/>
        </pc:sldMkLst>
        <pc:spChg chg="mod">
          <ac:chgData name="최지호" userId="181b57b9-b4c4-4115-9d37-8277fabbd741" providerId="ADAL" clId="{BC4BC0C3-B168-426D-B9E7-C8CA4A7C6B4C}" dt="2023-10-03T09:24:27.023" v="1533" actId="20577"/>
          <ac:spMkLst>
            <pc:docMk/>
            <pc:sldMk cId="766105855" sldId="259"/>
            <ac:spMk id="2" creationId="{1D593D1D-C134-BF75-B46A-5F6A9631DB69}"/>
          </ac:spMkLst>
        </pc:spChg>
        <pc:spChg chg="mod">
          <ac:chgData name="최지호" userId="181b57b9-b4c4-4115-9d37-8277fabbd741" providerId="ADAL" clId="{BC4BC0C3-B168-426D-B9E7-C8CA4A7C6B4C}" dt="2023-10-03T20:42:07.481" v="3113"/>
          <ac:spMkLst>
            <pc:docMk/>
            <pc:sldMk cId="766105855" sldId="259"/>
            <ac:spMk id="3" creationId="{62818536-2481-0941-395C-263FF6C23D93}"/>
          </ac:spMkLst>
        </pc:spChg>
      </pc:sldChg>
      <pc:sldChg chg="addSp delSp modSp add mod">
        <pc:chgData name="최지호" userId="181b57b9-b4c4-4115-9d37-8277fabbd741" providerId="ADAL" clId="{BC4BC0C3-B168-426D-B9E7-C8CA4A7C6B4C}" dt="2023-10-03T11:31:42.019" v="2972" actId="1076"/>
        <pc:sldMkLst>
          <pc:docMk/>
          <pc:sldMk cId="947446455" sldId="260"/>
        </pc:sldMkLst>
        <pc:spChg chg="mod">
          <ac:chgData name="최지호" userId="181b57b9-b4c4-4115-9d37-8277fabbd741" providerId="ADAL" clId="{BC4BC0C3-B168-426D-B9E7-C8CA4A7C6B4C}" dt="2023-10-03T08:26:17.116" v="309" actId="20577"/>
          <ac:spMkLst>
            <pc:docMk/>
            <pc:sldMk cId="947446455" sldId="260"/>
            <ac:spMk id="2" creationId="{1D593D1D-C134-BF75-B46A-5F6A9631DB69}"/>
          </ac:spMkLst>
        </pc:spChg>
        <pc:spChg chg="mod">
          <ac:chgData name="최지호" userId="181b57b9-b4c4-4115-9d37-8277fabbd741" providerId="ADAL" clId="{BC4BC0C3-B168-426D-B9E7-C8CA4A7C6B4C}" dt="2023-10-03T10:11:20.135" v="2208" actId="1076"/>
          <ac:spMkLst>
            <pc:docMk/>
            <pc:sldMk cId="947446455" sldId="260"/>
            <ac:spMk id="3" creationId="{62818536-2481-0941-395C-263FF6C23D93}"/>
          </ac:spMkLst>
        </pc:spChg>
        <pc:spChg chg="add mod">
          <ac:chgData name="최지호" userId="181b57b9-b4c4-4115-9d37-8277fabbd741" providerId="ADAL" clId="{BC4BC0C3-B168-426D-B9E7-C8CA4A7C6B4C}" dt="2023-10-03T10:10:55.630" v="2206" actId="1076"/>
          <ac:spMkLst>
            <pc:docMk/>
            <pc:sldMk cId="947446455" sldId="260"/>
            <ac:spMk id="4" creationId="{E1115772-69EF-64F3-1A28-B3B9991E3AF0}"/>
          </ac:spMkLst>
        </pc:spChg>
        <pc:spChg chg="add del">
          <ac:chgData name="최지호" userId="181b57b9-b4c4-4115-9d37-8277fabbd741" providerId="ADAL" clId="{BC4BC0C3-B168-426D-B9E7-C8CA4A7C6B4C}" dt="2023-10-03T09:39:06.249" v="1616" actId="22"/>
          <ac:spMkLst>
            <pc:docMk/>
            <pc:sldMk cId="947446455" sldId="260"/>
            <ac:spMk id="6" creationId="{52010D37-3438-150B-58C4-7188C4C448B7}"/>
          </ac:spMkLst>
        </pc:spChg>
        <pc:spChg chg="add del">
          <ac:chgData name="최지호" userId="181b57b9-b4c4-4115-9d37-8277fabbd741" providerId="ADAL" clId="{BC4BC0C3-B168-426D-B9E7-C8CA4A7C6B4C}" dt="2023-10-03T09:39:09.908" v="1618" actId="22"/>
          <ac:spMkLst>
            <pc:docMk/>
            <pc:sldMk cId="947446455" sldId="260"/>
            <ac:spMk id="8" creationId="{9449BD5E-9934-091C-6E46-87D8610E5CAB}"/>
          </ac:spMkLst>
        </pc:spChg>
        <pc:spChg chg="add mod">
          <ac:chgData name="최지호" userId="181b57b9-b4c4-4115-9d37-8277fabbd741" providerId="ADAL" clId="{BC4BC0C3-B168-426D-B9E7-C8CA4A7C6B4C}" dt="2023-10-03T11:31:42.019" v="2972" actId="1076"/>
          <ac:spMkLst>
            <pc:docMk/>
            <pc:sldMk cId="947446455" sldId="260"/>
            <ac:spMk id="10" creationId="{347A21EC-273B-7B0B-B6DB-3034FB50192D}"/>
          </ac:spMkLst>
        </pc:spChg>
        <pc:spChg chg="add mod">
          <ac:chgData name="최지호" userId="181b57b9-b4c4-4115-9d37-8277fabbd741" providerId="ADAL" clId="{BC4BC0C3-B168-426D-B9E7-C8CA4A7C6B4C}" dt="2023-10-03T11:31:38.560" v="2971" actId="1076"/>
          <ac:spMkLst>
            <pc:docMk/>
            <pc:sldMk cId="947446455" sldId="260"/>
            <ac:spMk id="11" creationId="{6622C4F3-E290-9594-8BBE-9DAF9634407F}"/>
          </ac:spMkLst>
        </pc:spChg>
        <pc:picChg chg="add del mod">
          <ac:chgData name="최지호" userId="181b57b9-b4c4-4115-9d37-8277fabbd741" providerId="ADAL" clId="{BC4BC0C3-B168-426D-B9E7-C8CA4A7C6B4C}" dt="2023-10-03T09:40:51.744" v="1636" actId="478"/>
          <ac:picMkLst>
            <pc:docMk/>
            <pc:sldMk cId="947446455" sldId="260"/>
            <ac:picMk id="1026" creationId="{99F41B47-4073-CA5E-1776-6AAFF713A06B}"/>
          </ac:picMkLst>
        </pc:picChg>
        <pc:picChg chg="add mod">
          <ac:chgData name="최지호" userId="181b57b9-b4c4-4115-9d37-8277fabbd741" providerId="ADAL" clId="{BC4BC0C3-B168-426D-B9E7-C8CA4A7C6B4C}" dt="2023-10-03T11:31:30.206" v="2969" actId="1076"/>
          <ac:picMkLst>
            <pc:docMk/>
            <pc:sldMk cId="947446455" sldId="260"/>
            <ac:picMk id="1028" creationId="{AB22053A-4D6D-2803-0A0D-340C9F5EB16F}"/>
          </ac:picMkLst>
        </pc:picChg>
        <pc:picChg chg="add mod">
          <ac:chgData name="최지호" userId="181b57b9-b4c4-4115-9d37-8277fabbd741" providerId="ADAL" clId="{BC4BC0C3-B168-426D-B9E7-C8CA4A7C6B4C}" dt="2023-10-03T10:11:12.715" v="2207" actId="1076"/>
          <ac:picMkLst>
            <pc:docMk/>
            <pc:sldMk cId="947446455" sldId="260"/>
            <ac:picMk id="1030" creationId="{DE499A44-C9F6-3F91-FA46-4DE90EEF5DE2}"/>
          </ac:picMkLst>
        </pc:picChg>
      </pc:sldChg>
      <pc:sldChg chg="addSp delSp modSp add mod">
        <pc:chgData name="최지호" userId="181b57b9-b4c4-4115-9d37-8277fabbd741" providerId="ADAL" clId="{BC4BC0C3-B168-426D-B9E7-C8CA4A7C6B4C}" dt="2023-10-03T11:31:15.601" v="2968" actId="20577"/>
        <pc:sldMkLst>
          <pc:docMk/>
          <pc:sldMk cId="2105209677" sldId="261"/>
        </pc:sldMkLst>
        <pc:spChg chg="mod">
          <ac:chgData name="최지호" userId="181b57b9-b4c4-4115-9d37-8277fabbd741" providerId="ADAL" clId="{BC4BC0C3-B168-426D-B9E7-C8CA4A7C6B4C}" dt="2023-10-03T08:34:00.322" v="745" actId="20577"/>
          <ac:spMkLst>
            <pc:docMk/>
            <pc:sldMk cId="2105209677" sldId="261"/>
            <ac:spMk id="2" creationId="{1D593D1D-C134-BF75-B46A-5F6A9631DB69}"/>
          </ac:spMkLst>
        </pc:spChg>
        <pc:spChg chg="mod">
          <ac:chgData name="최지호" userId="181b57b9-b4c4-4115-9d37-8277fabbd741" providerId="ADAL" clId="{BC4BC0C3-B168-426D-B9E7-C8CA4A7C6B4C}" dt="2023-10-03T11:31:15.601" v="2968" actId="20577"/>
          <ac:spMkLst>
            <pc:docMk/>
            <pc:sldMk cId="2105209677" sldId="261"/>
            <ac:spMk id="3" creationId="{62818536-2481-0941-395C-263FF6C23D93}"/>
          </ac:spMkLst>
        </pc:spChg>
        <pc:spChg chg="add mod">
          <ac:chgData name="최지호" userId="181b57b9-b4c4-4115-9d37-8277fabbd741" providerId="ADAL" clId="{BC4BC0C3-B168-426D-B9E7-C8CA4A7C6B4C}" dt="2023-10-03T11:30:26.963" v="2840" actId="113"/>
          <ac:spMkLst>
            <pc:docMk/>
            <pc:sldMk cId="2105209677" sldId="261"/>
            <ac:spMk id="4" creationId="{5A7F75CB-9C3E-5D26-5405-7BAEBFE50BDC}"/>
          </ac:spMkLst>
        </pc:spChg>
        <pc:spChg chg="add del mod">
          <ac:chgData name="최지호" userId="181b57b9-b4c4-4115-9d37-8277fabbd741" providerId="ADAL" clId="{BC4BC0C3-B168-426D-B9E7-C8CA4A7C6B4C}" dt="2023-10-03T11:29:13.161" v="2769"/>
          <ac:spMkLst>
            <pc:docMk/>
            <pc:sldMk cId="2105209677" sldId="261"/>
            <ac:spMk id="5" creationId="{7E85ABD4-3899-8FF4-0338-01A5556DF873}"/>
          </ac:spMkLst>
        </pc:spChg>
      </pc:sldChg>
      <pc:sldChg chg="delSp modSp add mod">
        <pc:chgData name="최지호" userId="181b57b9-b4c4-4115-9d37-8277fabbd741" providerId="ADAL" clId="{BC4BC0C3-B168-426D-B9E7-C8CA4A7C6B4C}" dt="2023-10-03T20:44:22.135" v="3118" actId="20577"/>
        <pc:sldMkLst>
          <pc:docMk/>
          <pc:sldMk cId="2652062950" sldId="262"/>
        </pc:sldMkLst>
        <pc:spChg chg="mod">
          <ac:chgData name="최지호" userId="181b57b9-b4c4-4115-9d37-8277fabbd741" providerId="ADAL" clId="{BC4BC0C3-B168-426D-B9E7-C8CA4A7C6B4C}" dt="2023-10-03T09:46:45.867" v="1681" actId="20577"/>
          <ac:spMkLst>
            <pc:docMk/>
            <pc:sldMk cId="2652062950" sldId="262"/>
            <ac:spMk id="2" creationId="{1D593D1D-C134-BF75-B46A-5F6A9631DB69}"/>
          </ac:spMkLst>
        </pc:spChg>
        <pc:spChg chg="mod">
          <ac:chgData name="최지호" userId="181b57b9-b4c4-4115-9d37-8277fabbd741" providerId="ADAL" clId="{BC4BC0C3-B168-426D-B9E7-C8CA4A7C6B4C}" dt="2023-10-03T20:44:22.135" v="3118" actId="20577"/>
          <ac:spMkLst>
            <pc:docMk/>
            <pc:sldMk cId="2652062950" sldId="262"/>
            <ac:spMk id="3" creationId="{62818536-2481-0941-395C-263FF6C23D93}"/>
          </ac:spMkLst>
        </pc:spChg>
        <pc:spChg chg="del">
          <ac:chgData name="최지호" userId="181b57b9-b4c4-4115-9d37-8277fabbd741" providerId="ADAL" clId="{BC4BC0C3-B168-426D-B9E7-C8CA4A7C6B4C}" dt="2023-10-03T09:47:12.655" v="1686" actId="478"/>
          <ac:spMkLst>
            <pc:docMk/>
            <pc:sldMk cId="2652062950" sldId="262"/>
            <ac:spMk id="4" creationId="{0ECA0AFF-43D1-B2D2-4617-7DDFBDB23F92}"/>
          </ac:spMkLst>
        </pc:spChg>
      </pc:sldChg>
      <pc:sldChg chg="addSp delSp modSp new mod">
        <pc:chgData name="최지호" userId="181b57b9-b4c4-4115-9d37-8277fabbd741" providerId="ADAL" clId="{BC4BC0C3-B168-426D-B9E7-C8CA4A7C6B4C}" dt="2023-10-03T10:17:01.054" v="2616" actId="478"/>
        <pc:sldMkLst>
          <pc:docMk/>
          <pc:sldMk cId="524833425" sldId="263"/>
        </pc:sldMkLst>
        <pc:spChg chg="mod">
          <ac:chgData name="최지호" userId="181b57b9-b4c4-4115-9d37-8277fabbd741" providerId="ADAL" clId="{BC4BC0C3-B168-426D-B9E7-C8CA4A7C6B4C}" dt="2023-10-03T10:16:58.714" v="2615"/>
          <ac:spMkLst>
            <pc:docMk/>
            <pc:sldMk cId="524833425" sldId="263"/>
            <ac:spMk id="2" creationId="{7DED1FE8-9DE5-3804-D71B-F2B5F3EC55FA}"/>
          </ac:spMkLst>
        </pc:spChg>
        <pc:spChg chg="add del mod">
          <ac:chgData name="최지호" userId="181b57b9-b4c4-4115-9d37-8277fabbd741" providerId="ADAL" clId="{BC4BC0C3-B168-426D-B9E7-C8CA4A7C6B4C}" dt="2023-10-03T10:17:01.054" v="2616" actId="478"/>
          <ac:spMkLst>
            <pc:docMk/>
            <pc:sldMk cId="524833425" sldId="263"/>
            <ac:spMk id="3" creationId="{F432B1E7-0441-FD41-D0D6-5CED5ECD6FEC}"/>
          </ac:spMkLst>
        </pc:spChg>
      </pc:sldChg>
    </pc:docChg>
  </pc:docChgLst>
  <pc:docChgLst>
    <pc:chgData name="최지호" userId="181b57b9-b4c4-4115-9d37-8277fabbd741" providerId="ADAL" clId="{20A3E931-71B8-467A-8560-1726F33B4795}"/>
    <pc:docChg chg="undo custSel addSld delSld modSld">
      <pc:chgData name="최지호" userId="181b57b9-b4c4-4115-9d37-8277fabbd741" providerId="ADAL" clId="{20A3E931-71B8-467A-8560-1726F33B4795}" dt="2023-11-07T05:14:31.626" v="2500" actId="113"/>
      <pc:docMkLst>
        <pc:docMk/>
      </pc:docMkLst>
      <pc:sldChg chg="modSp mod">
        <pc:chgData name="최지호" userId="181b57b9-b4c4-4115-9d37-8277fabbd741" providerId="ADAL" clId="{20A3E931-71B8-467A-8560-1726F33B4795}" dt="2023-11-06T16:04:54.084" v="61"/>
        <pc:sldMkLst>
          <pc:docMk/>
          <pc:sldMk cId="2134831005" sldId="256"/>
        </pc:sldMkLst>
        <pc:spChg chg="mod">
          <ac:chgData name="최지호" userId="181b57b9-b4c4-4115-9d37-8277fabbd741" providerId="ADAL" clId="{20A3E931-71B8-467A-8560-1726F33B4795}" dt="2023-11-06T16:04:54.084" v="61"/>
          <ac:spMkLst>
            <pc:docMk/>
            <pc:sldMk cId="2134831005" sldId="256"/>
            <ac:spMk id="2" creationId="{76791CAF-0C38-C390-A73E-1448989CEA3A}"/>
          </ac:spMkLst>
        </pc:spChg>
      </pc:sldChg>
      <pc:sldChg chg="add del">
        <pc:chgData name="최지호" userId="181b57b9-b4c4-4115-9d37-8277fabbd741" providerId="ADAL" clId="{20A3E931-71B8-467A-8560-1726F33B4795}" dt="2023-11-06T16:04:01.455" v="56" actId="47"/>
        <pc:sldMkLst>
          <pc:docMk/>
          <pc:sldMk cId="2918475843" sldId="258"/>
        </pc:sldMkLst>
      </pc:sldChg>
      <pc:sldChg chg="add del">
        <pc:chgData name="최지호" userId="181b57b9-b4c4-4115-9d37-8277fabbd741" providerId="ADAL" clId="{20A3E931-71B8-467A-8560-1726F33B4795}" dt="2023-11-06T16:08:22.285" v="749" actId="47"/>
        <pc:sldMkLst>
          <pc:docMk/>
          <pc:sldMk cId="766105855" sldId="259"/>
        </pc:sldMkLst>
      </pc:sldChg>
      <pc:sldChg chg="add del">
        <pc:chgData name="최지호" userId="181b57b9-b4c4-4115-9d37-8277fabbd741" providerId="ADAL" clId="{20A3E931-71B8-467A-8560-1726F33B4795}" dt="2023-11-06T16:04:02.508" v="57" actId="47"/>
        <pc:sldMkLst>
          <pc:docMk/>
          <pc:sldMk cId="947446455" sldId="260"/>
        </pc:sldMkLst>
      </pc:sldChg>
      <pc:sldChg chg="add del">
        <pc:chgData name="최지호" userId="181b57b9-b4c4-4115-9d37-8277fabbd741" providerId="ADAL" clId="{20A3E931-71B8-467A-8560-1726F33B4795}" dt="2023-11-06T16:09:10.844" v="759" actId="47"/>
        <pc:sldMkLst>
          <pc:docMk/>
          <pc:sldMk cId="2105209677" sldId="261"/>
        </pc:sldMkLst>
      </pc:sldChg>
      <pc:sldChg chg="addSp delSp modSp mod modNotesTx">
        <pc:chgData name="최지호" userId="181b57b9-b4c4-4115-9d37-8277fabbd741" providerId="ADAL" clId="{20A3E931-71B8-467A-8560-1726F33B4795}" dt="2023-11-07T05:09:12.356" v="2483" actId="21"/>
        <pc:sldMkLst>
          <pc:docMk/>
          <pc:sldMk cId="2652062950" sldId="262"/>
        </pc:sldMkLst>
        <pc:spChg chg="mod">
          <ac:chgData name="최지호" userId="181b57b9-b4c4-4115-9d37-8277fabbd741" providerId="ADAL" clId="{20A3E931-71B8-467A-8560-1726F33B4795}" dt="2023-11-07T05:08:30.481" v="2458"/>
          <ac:spMkLst>
            <pc:docMk/>
            <pc:sldMk cId="2652062950" sldId="262"/>
            <ac:spMk id="3" creationId="{62818536-2481-0941-395C-263FF6C23D93}"/>
          </ac:spMkLst>
        </pc:spChg>
        <pc:picChg chg="add del">
          <ac:chgData name="최지호" userId="181b57b9-b4c4-4115-9d37-8277fabbd741" providerId="ADAL" clId="{20A3E931-71B8-467A-8560-1726F33B4795}" dt="2023-11-07T05:09:12.356" v="2483" actId="21"/>
          <ac:picMkLst>
            <pc:docMk/>
            <pc:sldMk cId="2652062950" sldId="262"/>
            <ac:picMk id="5" creationId="{051EA36B-DDF5-B916-9B16-30D7097445EE}"/>
          </ac:picMkLst>
        </pc:picChg>
      </pc:sldChg>
      <pc:sldChg chg="modSp add del mod">
        <pc:chgData name="최지호" userId="181b57b9-b4c4-4115-9d37-8277fabbd741" providerId="ADAL" clId="{20A3E931-71B8-467A-8560-1726F33B4795}" dt="2023-11-06T16:09:09.916" v="758" actId="47"/>
        <pc:sldMkLst>
          <pc:docMk/>
          <pc:sldMk cId="524833425" sldId="263"/>
        </pc:sldMkLst>
        <pc:spChg chg="mod">
          <ac:chgData name="최지호" userId="181b57b9-b4c4-4115-9d37-8277fabbd741" providerId="ADAL" clId="{20A3E931-71B8-467A-8560-1726F33B4795}" dt="2023-11-06T16:08:48.580" v="752"/>
          <ac:spMkLst>
            <pc:docMk/>
            <pc:sldMk cId="524833425" sldId="263"/>
            <ac:spMk id="2" creationId="{7DED1FE8-9DE5-3804-D71B-F2B5F3EC55FA}"/>
          </ac:spMkLst>
        </pc:spChg>
      </pc:sldChg>
      <pc:sldChg chg="add del">
        <pc:chgData name="최지호" userId="181b57b9-b4c4-4115-9d37-8277fabbd741" providerId="ADAL" clId="{20A3E931-71B8-467A-8560-1726F33B4795}" dt="2023-11-06T16:03:54.289" v="48"/>
        <pc:sldMkLst>
          <pc:docMk/>
          <pc:sldMk cId="1594640415" sldId="263"/>
        </pc:sldMkLst>
      </pc:sldChg>
      <pc:sldChg chg="modSp add mod">
        <pc:chgData name="최지호" userId="181b57b9-b4c4-4115-9d37-8277fabbd741" providerId="ADAL" clId="{20A3E931-71B8-467A-8560-1726F33B4795}" dt="2023-11-06T16:21:42.999" v="2201" actId="113"/>
        <pc:sldMkLst>
          <pc:docMk/>
          <pc:sldMk cId="224286397" sldId="264"/>
        </pc:sldMkLst>
        <pc:spChg chg="mod">
          <ac:chgData name="최지호" userId="181b57b9-b4c4-4115-9d37-8277fabbd741" providerId="ADAL" clId="{20A3E931-71B8-467A-8560-1726F33B4795}" dt="2023-11-06T16:11:37.640" v="1082" actId="20577"/>
          <ac:spMkLst>
            <pc:docMk/>
            <pc:sldMk cId="224286397" sldId="264"/>
            <ac:spMk id="2" creationId="{1D593D1D-C134-BF75-B46A-5F6A9631DB69}"/>
          </ac:spMkLst>
        </pc:spChg>
        <pc:spChg chg="mod">
          <ac:chgData name="최지호" userId="181b57b9-b4c4-4115-9d37-8277fabbd741" providerId="ADAL" clId="{20A3E931-71B8-467A-8560-1726F33B4795}" dt="2023-11-06T16:21:42.999" v="2201" actId="113"/>
          <ac:spMkLst>
            <pc:docMk/>
            <pc:sldMk cId="224286397" sldId="264"/>
            <ac:spMk id="3" creationId="{62818536-2481-0941-395C-263FF6C23D93}"/>
          </ac:spMkLst>
        </pc:spChg>
      </pc:sldChg>
      <pc:sldChg chg="add del">
        <pc:chgData name="최지호" userId="181b57b9-b4c4-4115-9d37-8277fabbd741" providerId="ADAL" clId="{20A3E931-71B8-467A-8560-1726F33B4795}" dt="2023-11-06T16:08:20.588" v="748" actId="47"/>
        <pc:sldMkLst>
          <pc:docMk/>
          <pc:sldMk cId="3805980400" sldId="264"/>
        </pc:sldMkLst>
      </pc:sldChg>
      <pc:sldChg chg="modSp add mod">
        <pc:chgData name="최지호" userId="181b57b9-b4c4-4115-9d37-8277fabbd741" providerId="ADAL" clId="{20A3E931-71B8-467A-8560-1726F33B4795}" dt="2023-11-07T05:14:31.626" v="2500" actId="113"/>
        <pc:sldMkLst>
          <pc:docMk/>
          <pc:sldMk cId="2596883129" sldId="265"/>
        </pc:sldMkLst>
        <pc:spChg chg="mod">
          <ac:chgData name="최지호" userId="181b57b9-b4c4-4115-9d37-8277fabbd741" providerId="ADAL" clId="{20A3E931-71B8-467A-8560-1726F33B4795}" dt="2023-11-06T16:12:13.016" v="1108" actId="20577"/>
          <ac:spMkLst>
            <pc:docMk/>
            <pc:sldMk cId="2596883129" sldId="265"/>
            <ac:spMk id="2" creationId="{1D593D1D-C134-BF75-B46A-5F6A9631DB69}"/>
          </ac:spMkLst>
        </pc:spChg>
        <pc:spChg chg="mod">
          <ac:chgData name="최지호" userId="181b57b9-b4c4-4115-9d37-8277fabbd741" providerId="ADAL" clId="{20A3E931-71B8-467A-8560-1726F33B4795}" dt="2023-11-07T05:14:31.626" v="2500" actId="113"/>
          <ac:spMkLst>
            <pc:docMk/>
            <pc:sldMk cId="2596883129" sldId="265"/>
            <ac:spMk id="3" creationId="{62818536-2481-0941-395C-263FF6C23D93}"/>
          </ac:spMkLst>
        </pc:spChg>
      </pc:sldChg>
      <pc:sldChg chg="addSp modSp add mod modNotesTx">
        <pc:chgData name="최지호" userId="181b57b9-b4c4-4115-9d37-8277fabbd741" providerId="ADAL" clId="{20A3E931-71B8-467A-8560-1726F33B4795}" dt="2023-11-07T04:29:36.446" v="2452" actId="1076"/>
        <pc:sldMkLst>
          <pc:docMk/>
          <pc:sldMk cId="2379157847" sldId="266"/>
        </pc:sldMkLst>
        <pc:spChg chg="mod">
          <ac:chgData name="최지호" userId="181b57b9-b4c4-4115-9d37-8277fabbd741" providerId="ADAL" clId="{20A3E931-71B8-467A-8560-1726F33B4795}" dt="2023-11-06T16:17:10.329" v="1514" actId="20577"/>
          <ac:spMkLst>
            <pc:docMk/>
            <pc:sldMk cId="2379157847" sldId="266"/>
            <ac:spMk id="2" creationId="{1D593D1D-C134-BF75-B46A-5F6A9631DB69}"/>
          </ac:spMkLst>
        </pc:spChg>
        <pc:spChg chg="mod">
          <ac:chgData name="최지호" userId="181b57b9-b4c4-4115-9d37-8277fabbd741" providerId="ADAL" clId="{20A3E931-71B8-467A-8560-1726F33B4795}" dt="2023-11-07T04:26:14.707" v="2438" actId="20577"/>
          <ac:spMkLst>
            <pc:docMk/>
            <pc:sldMk cId="2379157847" sldId="266"/>
            <ac:spMk id="3" creationId="{62818536-2481-0941-395C-263FF6C23D93}"/>
          </ac:spMkLst>
        </pc:spChg>
        <pc:picChg chg="add mod">
          <ac:chgData name="최지호" userId="181b57b9-b4c4-4115-9d37-8277fabbd741" providerId="ADAL" clId="{20A3E931-71B8-467A-8560-1726F33B4795}" dt="2023-11-07T04:29:36.446" v="2452" actId="1076"/>
          <ac:picMkLst>
            <pc:docMk/>
            <pc:sldMk cId="2379157847" sldId="266"/>
            <ac:picMk id="5" creationId="{F7F21673-7783-0D05-72A6-1FD4F9873FDB}"/>
          </ac:picMkLst>
        </pc:picChg>
        <pc:picChg chg="add mod">
          <ac:chgData name="최지호" userId="181b57b9-b4c4-4115-9d37-8277fabbd741" providerId="ADAL" clId="{20A3E931-71B8-467A-8560-1726F33B4795}" dt="2023-11-07T04:29:19.983" v="2451" actId="1076"/>
          <ac:picMkLst>
            <pc:docMk/>
            <pc:sldMk cId="2379157847" sldId="266"/>
            <ac:picMk id="7" creationId="{2A4AF74A-5FCC-CEC6-5480-7D17BE03D4B1}"/>
          </ac:picMkLst>
        </pc:picChg>
      </pc:sldChg>
      <pc:sldChg chg="addSp delSp modSp add mod">
        <pc:chgData name="최지호" userId="181b57b9-b4c4-4115-9d37-8277fabbd741" providerId="ADAL" clId="{20A3E931-71B8-467A-8560-1726F33B4795}" dt="2023-11-07T05:09:43.668" v="2491" actId="1076"/>
        <pc:sldMkLst>
          <pc:docMk/>
          <pc:sldMk cId="2615002460" sldId="267"/>
        </pc:sldMkLst>
        <pc:spChg chg="mod">
          <ac:chgData name="최지호" userId="181b57b9-b4c4-4115-9d37-8277fabbd741" providerId="ADAL" clId="{20A3E931-71B8-467A-8560-1726F33B4795}" dt="2023-11-07T05:08:44.596" v="2481" actId="20577"/>
          <ac:spMkLst>
            <pc:docMk/>
            <pc:sldMk cId="2615002460" sldId="267"/>
            <ac:spMk id="2" creationId="{1D593D1D-C134-BF75-B46A-5F6A9631DB69}"/>
          </ac:spMkLst>
        </pc:spChg>
        <pc:spChg chg="del">
          <ac:chgData name="최지호" userId="181b57b9-b4c4-4115-9d37-8277fabbd741" providerId="ADAL" clId="{20A3E931-71B8-467A-8560-1726F33B4795}" dt="2023-11-07T05:09:17.047" v="2486" actId="478"/>
          <ac:spMkLst>
            <pc:docMk/>
            <pc:sldMk cId="2615002460" sldId="267"/>
            <ac:spMk id="3" creationId="{62818536-2481-0941-395C-263FF6C23D93}"/>
          </ac:spMkLst>
        </pc:spChg>
        <pc:spChg chg="add del mod">
          <ac:chgData name="최지호" userId="181b57b9-b4c4-4115-9d37-8277fabbd741" providerId="ADAL" clId="{20A3E931-71B8-467A-8560-1726F33B4795}" dt="2023-11-07T05:09:25.879" v="2489" actId="478"/>
          <ac:spMkLst>
            <pc:docMk/>
            <pc:sldMk cId="2615002460" sldId="267"/>
            <ac:spMk id="6" creationId="{E9703C4E-ED2D-1E49-8A99-7739C19CCF58}"/>
          </ac:spMkLst>
        </pc:spChg>
        <pc:picChg chg="add mod">
          <ac:chgData name="최지호" userId="181b57b9-b4c4-4115-9d37-8277fabbd741" providerId="ADAL" clId="{20A3E931-71B8-467A-8560-1726F33B4795}" dt="2023-11-07T05:09:43.668" v="2491" actId="1076"/>
          <ac:picMkLst>
            <pc:docMk/>
            <pc:sldMk cId="2615002460" sldId="267"/>
            <ac:picMk id="4" creationId="{94250CFF-C58C-60C7-8500-52DE7A6DB9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F3FA9-92E5-40F2-B4C9-4AC5113905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3B7E-E21E-4D80-B8D2-7AFC39B56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6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8.06534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8.06534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2308.06534.pdf (arxiv.org)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3B7E-E21E-4D80-B8D2-7AFC39B56C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1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학생들의 이해를 돕기 위해서 딥러닝 </a:t>
            </a:r>
            <a:r>
              <a:rPr lang="ko-KR" altLang="en-US" dirty="0" err="1"/>
              <a:t>라벨링</a:t>
            </a:r>
            <a:r>
              <a:rPr lang="ko-KR" altLang="en-US" dirty="0"/>
              <a:t> </a:t>
            </a:r>
            <a:r>
              <a:rPr lang="ko-KR" altLang="en-US" dirty="0" err="1"/>
              <a:t>테스크</a:t>
            </a:r>
            <a:r>
              <a:rPr lang="ko-KR" altLang="en-US" dirty="0"/>
              <a:t> 스크린 샷 </a:t>
            </a:r>
            <a:r>
              <a:rPr lang="ko-KR" altLang="en-US" dirty="0" err="1"/>
              <a:t>몇장</a:t>
            </a:r>
            <a:r>
              <a:rPr lang="ko-KR" altLang="en-US" dirty="0"/>
              <a:t> </a:t>
            </a:r>
            <a:r>
              <a:rPr lang="ko-KR" altLang="en-US" dirty="0" err="1"/>
              <a:t>찍어놓기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3B7E-E21E-4D80-B8D2-7AFC39B56C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2308.06534.pdf (arxiv.org)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93B7E-E21E-4D80-B8D2-7AFC39B56C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2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F398-4895-0C0E-A995-DA596D6FA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80A99-DDCA-30F7-FABB-6AEE43DB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D1CD6-A738-BD99-5210-5A96181E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D9F53-2266-7158-82EF-62A9F8ED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959DA-9F3C-E475-8C1D-6637AE1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0092C-9887-0ED4-779C-D0E5F71F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3F1256-D7D2-6CFC-7A8F-C36359AA9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31391-2397-13F2-6020-D849B9DD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6E877-A90D-D49F-7D76-BDC9818A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651F7-52F9-39E5-33E1-6F16589C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704B62-D0F3-D279-B66C-342B17DA9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95CB3-1430-70C4-D2B2-CE1D456DD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4854D-299E-BA05-0599-CBDE7195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5921E-87A4-DB79-B7E7-E61D16EF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6D275-CB03-B3DA-DFA0-B317D42F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CB7F3-0BD5-F63A-F481-7AC76FEB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C3BC3-C023-A47A-7666-6C59E50A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74675-82DC-E8E2-9A8F-9EA7588D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58856-E846-022B-7DB5-D6802B2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6F409-5144-233E-A8A6-00D40538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6C1F3-4D4D-3B42-4DF9-05E96D01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2D743-024B-4E3C-5B7E-E81BC3C9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15716-D432-F30D-E1BC-AD9D78AB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002AD-EAF2-65E4-512A-32A2CB07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9CA20-7F37-950B-F2FB-4C9A4A73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5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9EE3C-B1A2-E460-C095-3DBA6C95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19DC-77D7-3677-E6C5-2E7967C81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10EAD-3E67-B870-0F98-01DBB0761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3264D-B4D0-4492-97B2-23BA866F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ADBB7-081F-BAAC-A132-F2265CB3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9318E-2D28-805E-0904-082584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32008-1767-50F3-279E-CA64716E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72DC1-0154-CF64-B2FC-7A931A7B6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F71307-FCA8-93C0-C5A7-17320F731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77D8B-4B52-BC44-D637-BB8A10431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DFAABB-8BFE-599D-C545-92AF4219B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8C7EC2-E6FB-3909-C80A-951F795B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039257-3ECA-717D-B1E0-ADA6E01B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F2791-9B86-90B4-9E7F-B9868FCA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1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B081F-6AC1-3ADF-F865-6E7A1364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F0EB8D-6D9D-E49A-0499-EDE6B0CB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6AB70F-33AF-6E3E-EEAC-F548AFBB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8E903D-41DE-0E73-58C9-68433970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9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70AF8F-3ACF-AEF5-A3E9-B0DD3036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B12FEB-1B4A-B2C8-4C1A-6037AD0E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6DB67-1618-5E67-4E0F-10465AB9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3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0024D-8BB2-A95E-B89F-FFC7A03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10CEA-3AC9-B249-4596-FD65AD7AD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D03C3-4CBD-B0FA-7A90-D0344F07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C5008-2C90-92F7-936A-5D272A41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DAF81-DB02-F9B9-1DA8-F0C4CB8D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48A4E-8CA8-F0E6-E93E-77491CEB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3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7EEE-86EB-6E05-3A69-C8110896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9A3EB7-5D42-C1F8-5052-077701846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F6441-64D0-4940-7777-4682056A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8BD16-B386-B0B2-763E-F25D22AE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EB64D-5183-D1A1-AA6D-3BDFF540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FAD77-7EF8-94F4-1C26-ECC64789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D34EDE-25B4-A6F2-62B4-4E6A2E0A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0F1AC-55CE-2605-E8E8-DE2FA535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07947-6DE7-93EA-AD30-731D49444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3F10-C0D6-4200-806B-513005620833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83304-6749-92E1-3865-F51758CE0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9FF51-82DC-5B19-89B3-F3588CFB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727D-DC87-438C-80BA-354E765DF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1CAF-0C38-C390-A73E-1448989CE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딥러닝 데이터셋 </a:t>
            </a:r>
            <a:r>
              <a:rPr lang="ko-KR" altLang="en-US" dirty="0" err="1"/>
              <a:t>라벨러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BA0F9-B08F-C2A9-0941-B74D6E043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Jiho Choi</a:t>
            </a:r>
          </a:p>
          <a:p>
            <a:pPr algn="r"/>
            <a:r>
              <a:rPr lang="en-US" altLang="ko-KR" dirty="0"/>
              <a:t>EECS, GIST College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8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3D1D-C134-BF75-B46A-5F6A96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18536-2481-0941-395C-263FF6C2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다양한 분야에 사용하게 된 현재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딥러닝 모델이 잘 작동하기 위해서는 많은 데이터를 필요로 함</a:t>
            </a:r>
            <a:endParaRPr lang="en-US" altLang="ko-KR" dirty="0"/>
          </a:p>
          <a:p>
            <a:pPr lvl="1"/>
            <a:r>
              <a:rPr lang="ko-KR" altLang="en-US" dirty="0"/>
              <a:t>의료 데이터를 예시로 최소 수백장의 이미지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</a:t>
            </a:r>
            <a:r>
              <a:rPr lang="en-US" altLang="ko-KR" dirty="0"/>
              <a:t> </a:t>
            </a:r>
            <a:r>
              <a:rPr lang="ko-KR" altLang="en-US" dirty="0"/>
              <a:t>학습용 데이터는 인간의 수작업을 필요로 하고 대체로 비전문적이고 매우 노동 집약적임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206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3D1D-C134-BF75-B46A-5F6A96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tasks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18536-2481-0941-395C-263FF6C2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멀티미디어 소프트웨어, 그래픽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F7F21673-7783-0D05-72A6-1FD4F9873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933"/>
            <a:ext cx="6080692" cy="3537857"/>
          </a:xfrm>
          <a:prstGeom prst="rect">
            <a:avLst/>
          </a:prstGeom>
        </p:spPr>
      </p:pic>
      <p:pic>
        <p:nvPicPr>
          <p:cNvPr id="7" name="그림 6" descr="텍스트, 인간의 얼굴, 의류, 미소이(가) 표시된 사진&#10;&#10;자동 생성된 설명">
            <a:extLst>
              <a:ext uri="{FF2B5EF4-FFF2-40B4-BE49-F238E27FC236}">
                <a16:creationId xmlns:a16="http://schemas.microsoft.com/office/drawing/2014/main" id="{2A4AF74A-5FCC-CEC6-5480-7D17BE03D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73" y="3088862"/>
            <a:ext cx="6701527" cy="37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3D1D-C134-BF75-B46A-5F6A96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 platform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18536-2481-0941-395C-263FF6C2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Specifically, Marketplace and broker platforms</a:t>
            </a:r>
          </a:p>
          <a:p>
            <a:endParaRPr lang="en-US" altLang="ko-KR" dirty="0"/>
          </a:p>
          <a:p>
            <a:r>
              <a:rPr lang="en-US" altLang="ko-KR" dirty="0"/>
              <a:t>Who will be the </a:t>
            </a:r>
            <a:r>
              <a:rPr lang="en-US" altLang="ko-KR" b="1" dirty="0"/>
              <a:t>Participants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돈을 지불하고</a:t>
            </a:r>
            <a:r>
              <a:rPr lang="en-US" altLang="ko-KR" dirty="0"/>
              <a:t> </a:t>
            </a:r>
            <a:r>
              <a:rPr lang="ko-KR" altLang="en-US" dirty="0"/>
              <a:t>이러한 </a:t>
            </a:r>
            <a:r>
              <a:rPr lang="ko-KR" altLang="en-US" dirty="0" err="1"/>
              <a:t>라벨링</a:t>
            </a:r>
            <a:r>
              <a:rPr lang="ko-KR" altLang="en-US" dirty="0"/>
              <a:t> 작업을 수행해 줄 기업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endParaRPr lang="en-US" altLang="ko-KR" dirty="0"/>
          </a:p>
          <a:p>
            <a:pPr lvl="2"/>
            <a:r>
              <a:rPr lang="en-US" altLang="ko-KR" dirty="0"/>
              <a:t>As a </a:t>
            </a:r>
            <a:r>
              <a:rPr lang="en-US" altLang="ko-KR" b="1" dirty="0"/>
              <a:t>consumer</a:t>
            </a:r>
          </a:p>
          <a:p>
            <a:pPr lvl="1"/>
            <a:r>
              <a:rPr lang="ko-KR" altLang="en-US" dirty="0"/>
              <a:t>이러한 반복 작업을 수행 해줄 인력</a:t>
            </a:r>
            <a:endParaRPr lang="en-US" altLang="ko-KR" dirty="0"/>
          </a:p>
          <a:p>
            <a:pPr lvl="2"/>
            <a:r>
              <a:rPr lang="en-US" altLang="ko-KR" dirty="0"/>
              <a:t>As a </a:t>
            </a:r>
            <a:r>
              <a:rPr lang="en-US" altLang="ko-KR" b="1" dirty="0"/>
              <a:t>producer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8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3D1D-C134-BF75-B46A-5F6A96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18536-2481-0941-395C-263FF6C23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Then how Participants, Value unit, and Filter should be designed to make it easy</a:t>
            </a:r>
            <a:r>
              <a:rPr lang="en-US" altLang="ko-KR" b="1" dirty="0"/>
              <a:t>, attractive, and valuable to users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/>
              <a:t>Value unit</a:t>
            </a:r>
          </a:p>
          <a:p>
            <a:pPr lvl="1"/>
            <a:r>
              <a:rPr lang="en-US" altLang="ko-KR" dirty="0"/>
              <a:t>For producers,</a:t>
            </a:r>
          </a:p>
          <a:p>
            <a:pPr lvl="2"/>
            <a:r>
              <a:rPr lang="en-US" altLang="ko-KR" dirty="0"/>
              <a:t>Producers</a:t>
            </a:r>
            <a:r>
              <a:rPr lang="ko-KR" altLang="en-US" dirty="0"/>
              <a:t>가 어떠한 </a:t>
            </a:r>
            <a:r>
              <a:rPr lang="en-US" altLang="ko-KR" dirty="0"/>
              <a:t>task</a:t>
            </a:r>
            <a:r>
              <a:rPr lang="ko-KR" altLang="en-US" dirty="0"/>
              <a:t>를 수행할 것인가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각각의 </a:t>
            </a:r>
            <a:r>
              <a:rPr lang="en-US" altLang="ko-KR" dirty="0"/>
              <a:t>task</a:t>
            </a:r>
            <a:r>
              <a:rPr lang="ko-KR" altLang="en-US" dirty="0"/>
              <a:t>에 대하여 얼마만큼 돈을 받을 수 있는가</a:t>
            </a:r>
            <a:r>
              <a:rPr lang="en-US" altLang="ko-KR" dirty="0"/>
              <a:t>?, </a:t>
            </a:r>
            <a:r>
              <a:rPr lang="en-US" altLang="ko-KR" b="1" dirty="0"/>
              <a:t>filter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사진 </a:t>
            </a:r>
            <a:r>
              <a:rPr lang="en-US" altLang="ko-KR" dirty="0"/>
              <a:t>1</a:t>
            </a:r>
            <a:r>
              <a:rPr lang="ko-KR" altLang="en-US" dirty="0"/>
              <a:t>당 </a:t>
            </a:r>
            <a:r>
              <a:rPr lang="en-US" altLang="ko-KR" dirty="0"/>
              <a:t>100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en-US" altLang="ko-KR" dirty="0"/>
              <a:t>For Consumers,</a:t>
            </a:r>
          </a:p>
          <a:p>
            <a:pPr lvl="2"/>
            <a:r>
              <a:rPr lang="en-US" altLang="ko-KR" b="1" dirty="0"/>
              <a:t>Platform</a:t>
            </a:r>
            <a:r>
              <a:rPr lang="ko-KR" altLang="en-US" b="1" dirty="0"/>
              <a:t>에서 구한 </a:t>
            </a:r>
            <a:r>
              <a:rPr lang="en-US" altLang="ko-KR" b="1" dirty="0"/>
              <a:t>producers</a:t>
            </a:r>
            <a:r>
              <a:rPr lang="ko-KR" altLang="en-US" b="1" dirty="0"/>
              <a:t>가 원하는 </a:t>
            </a:r>
            <a:r>
              <a:rPr lang="en-US" altLang="ko-KR" b="1" dirty="0"/>
              <a:t>quality</a:t>
            </a:r>
            <a:r>
              <a:rPr lang="ko-KR" altLang="en-US" b="1" dirty="0"/>
              <a:t>의 라벨링을 수행해 줄 수 있는가</a:t>
            </a:r>
            <a:r>
              <a:rPr lang="en-US" altLang="ko-KR" b="1" dirty="0"/>
              <a:t>?</a:t>
            </a:r>
          </a:p>
          <a:p>
            <a:pPr lvl="3"/>
            <a:r>
              <a:rPr lang="ko-KR" altLang="en-US" dirty="0"/>
              <a:t>초기에는 </a:t>
            </a:r>
            <a:r>
              <a:rPr lang="en-US" altLang="ko-KR" dirty="0"/>
              <a:t>platform</a:t>
            </a:r>
            <a:r>
              <a:rPr lang="ko-KR" altLang="en-US" dirty="0"/>
              <a:t>에서 검증된 인원들만 </a:t>
            </a:r>
            <a:r>
              <a:rPr lang="en-US" altLang="ko-KR" dirty="0"/>
              <a:t>producer</a:t>
            </a:r>
            <a:r>
              <a:rPr lang="ko-KR" altLang="en-US" dirty="0"/>
              <a:t>로서 등록시키고</a:t>
            </a:r>
            <a:r>
              <a:rPr lang="en-US" altLang="ko-KR" dirty="0"/>
              <a:t>, </a:t>
            </a:r>
            <a:r>
              <a:rPr lang="ko-KR" altLang="en-US" dirty="0"/>
              <a:t>차후에는 </a:t>
            </a:r>
            <a:r>
              <a:rPr lang="en-US" altLang="ko-KR" dirty="0"/>
              <a:t>consumers</a:t>
            </a:r>
            <a:r>
              <a:rPr lang="ko-KR" altLang="en-US" dirty="0"/>
              <a:t>가 평가한 </a:t>
            </a:r>
            <a:r>
              <a:rPr lang="en-US" altLang="ko-KR" dirty="0"/>
              <a:t>producers</a:t>
            </a:r>
            <a:r>
              <a:rPr lang="ko-KR" altLang="en-US" dirty="0"/>
              <a:t>가 잘하는 </a:t>
            </a:r>
            <a:r>
              <a:rPr lang="en-US" altLang="ko-KR" dirty="0"/>
              <a:t>task, task</a:t>
            </a:r>
            <a:r>
              <a:rPr lang="ko-KR" altLang="en-US" dirty="0"/>
              <a:t>의 </a:t>
            </a:r>
            <a:r>
              <a:rPr lang="en-US" altLang="ko-KR" dirty="0"/>
              <a:t>quality</a:t>
            </a:r>
            <a:r>
              <a:rPr lang="ko-KR" altLang="en-US" dirty="0"/>
              <a:t>를 기반으로 </a:t>
            </a:r>
            <a:r>
              <a:rPr lang="en-US" altLang="ko-KR" dirty="0"/>
              <a:t>platform</a:t>
            </a:r>
            <a:r>
              <a:rPr lang="ko-KR" altLang="en-US" dirty="0"/>
              <a:t>에서 </a:t>
            </a:r>
            <a:r>
              <a:rPr lang="en-US" altLang="ko-KR" b="1" dirty="0"/>
              <a:t>filter</a:t>
            </a:r>
            <a:r>
              <a:rPr lang="ko-KR" altLang="en-US" b="1" dirty="0"/>
              <a:t>를 제공함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688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3D1D-C134-BF75-B46A-5F6A96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250CFF-C58C-60C7-8500-52DE7A6D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0" y="1032571"/>
            <a:ext cx="5759090" cy="48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0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222</Words>
  <Application>Microsoft Office PowerPoint</Application>
  <PresentationFormat>와이드스크린</PresentationFormat>
  <Paragraphs>41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딥러닝 데이터셋 라벨러</vt:lpstr>
      <vt:lpstr>Problem</vt:lpstr>
      <vt:lpstr>Example of tasks</vt:lpstr>
      <vt:lpstr>Aggregation platform</vt:lpstr>
      <vt:lpstr>Platform Architecture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복약 지도 보조 정수기</dc:title>
  <dc:creator>최지호</dc:creator>
  <cp:lastModifiedBy>최지호</cp:lastModifiedBy>
  <cp:revision>1</cp:revision>
  <dcterms:created xsi:type="dcterms:W3CDTF">2023-10-03T07:48:28Z</dcterms:created>
  <dcterms:modified xsi:type="dcterms:W3CDTF">2023-11-07T05:14:38Z</dcterms:modified>
</cp:coreProperties>
</file>