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25" d="100"/>
          <a:sy n="125" d="100"/>
        </p:scale>
        <p:origin x="-2184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D1F6-D0BD-4584-A199-D3D3B0064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07CCE-49BB-4639-986C-3AE89DC16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A4E01-7B90-4273-B679-33471338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B70A6-41B5-4E32-BF8C-4AF10936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4FE07-2AD8-40CC-9501-620983D1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B1685-7F7C-4C65-9668-691EAAF9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3050F-2B6B-4098-BA0E-61DA1042C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F6CDD-B9C8-4D91-84DB-39F11EA4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60857-B656-48A6-8645-E10EC631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CCA63-C004-45DA-BCF6-85F7B21F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4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C63B6-F255-4ADD-BAD4-0905D24D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4CB9-D98A-40A6-911D-FE3375C4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B82C6-2A1A-4F09-B1AF-44ADF814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E58E2-FB28-49C4-B007-038B166E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8A633-9D95-49C8-8D9C-3FECE5A6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15386-58F5-4D19-9BD9-76D59D5A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2B839-4054-4582-A904-294803B0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60D17-280B-4A47-9B6B-59851886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EA034-BAA6-4496-BEBF-FF647C6A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2AD29-9A77-438E-BC50-B80A6E2A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5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083B6-5E4D-4442-A735-6BBDDCFE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5A96D-5A56-407A-B972-C5ED4E70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A2AC4-11FD-4E45-B08A-86D4D54A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01431-ABD7-4B83-836F-406D3DE0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B84C1-E43C-44F3-8DC4-1347792D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9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2071-D181-45D9-9F5B-F86FFD14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67078-FCB4-4DA8-942D-14BF60207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F0C84-EC2D-4F13-B9FA-AECEB9D84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AF3E5-DC49-4E10-88E4-62A7B6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CD694-B03B-42B6-81AD-B2627B12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8EED9-ABEC-4A14-8C3B-EFC91139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6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7932C-E899-4332-83BF-F51CFE8F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DC155-1069-477C-A3F5-248072EA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34B1E-4EB4-433E-94E0-A6530D25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08FC2-7825-495B-9546-DEE414376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D5E89-9AA4-4FA8-8C15-6636B1A7F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7103BF-B94A-4312-9207-A6C109D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90247D-AE35-4420-9C6E-934D249F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974A8D-2615-4922-82B0-ED39E1D8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BDD70-8441-41BB-A546-A1A9F654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CACFFD-3030-47E6-BAF7-B31C5390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3C194-29A4-4EFD-A86E-2581FD2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669AC-3824-41B7-B52B-BD039713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7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52951-C4D6-4FF8-998A-F306F4F0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9FB4E-16B8-4229-B56F-304ADC2B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A1791-FFE1-467E-A345-BC8E547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70308-5989-46CD-8121-B9CF416A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9758-6351-4B49-A34A-33039589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F3D4F-8604-4C2A-86ED-B7F5B9F6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E508D-A700-4D3A-858F-E79BEB12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6A492-F733-4E68-9B14-5904E262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9B164-0B63-4FAE-A1ED-89F454A2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7FBF5-8A50-48E8-8227-36A66D1E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91C62-F22F-4080-A2E3-5DF6BE49D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306CD-F5CC-45FA-A85C-3C77A3E7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7DB22-1EC5-4DEA-BB2A-D27FD35E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A3619-7034-4EC7-B0FE-FF101221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ADE14-87D6-4C3E-8E34-5BB3FAF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8452B9-6C8C-4C1A-8042-11514A23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BD2DB-9DFD-4292-B35E-9393CAAE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6DFF8-2B81-48CC-8963-932C831AB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409A-B6E8-48F8-9D4E-D9233736FD52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FDB92-E4E9-48E1-8DDB-3BE518DB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5691E-4F02-4406-BA27-892D9FA7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96C9-21AA-44D9-9AAB-72460AC52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50D74537-2434-48F4-ADA8-131602732CA2}"/>
              </a:ext>
            </a:extLst>
          </p:cNvPr>
          <p:cNvGrpSpPr/>
          <p:nvPr/>
        </p:nvGrpSpPr>
        <p:grpSpPr>
          <a:xfrm>
            <a:off x="5116286" y="2676034"/>
            <a:ext cx="1112782" cy="1112782"/>
            <a:chOff x="5105175" y="4102969"/>
            <a:chExt cx="1112782" cy="11127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9E7E3D4-89B8-459C-864E-4937DBC65680}"/>
                </a:ext>
              </a:extLst>
            </p:cNvPr>
            <p:cNvSpPr/>
            <p:nvPr/>
          </p:nvSpPr>
          <p:spPr>
            <a:xfrm>
              <a:off x="5239200" y="4236994"/>
              <a:ext cx="844731" cy="8447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3E541D-D2F2-4998-8CFC-BC4D94D1F3D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175" y="4659360"/>
              <a:ext cx="11127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2ED1D23-E6AC-41D0-8DBB-A8C4761F9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66" y="4102969"/>
              <a:ext cx="0" cy="11127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9631766-F4F0-42BB-90BD-1868C9BBF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138" y="4265932"/>
              <a:ext cx="786856" cy="7868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FC98F93-BAA3-46D4-B35B-9465C681D874}"/>
                </a:ext>
              </a:extLst>
            </p:cNvPr>
            <p:cNvCxnSpPr>
              <a:cxnSpLocks/>
            </p:cNvCxnSpPr>
            <p:nvPr/>
          </p:nvCxnSpPr>
          <p:spPr>
            <a:xfrm>
              <a:off x="5268138" y="4265932"/>
              <a:ext cx="786856" cy="7868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88BF4B-ED1A-4D76-8355-7BD1E77EE219}"/>
                </a:ext>
              </a:extLst>
            </p:cNvPr>
            <p:cNvSpPr/>
            <p:nvPr/>
          </p:nvSpPr>
          <p:spPr>
            <a:xfrm>
              <a:off x="5394068" y="4369340"/>
              <a:ext cx="223008" cy="223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994C3-102F-41A0-92E4-4917CE6413CA}"/>
              </a:ext>
            </a:extLst>
          </p:cNvPr>
          <p:cNvSpPr/>
          <p:nvPr/>
        </p:nvSpPr>
        <p:spPr>
          <a:xfrm>
            <a:off x="3782179" y="3507993"/>
            <a:ext cx="844730" cy="23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F9C2AB-214B-4341-B181-7A4BC68A78A6}"/>
              </a:ext>
            </a:extLst>
          </p:cNvPr>
          <p:cNvSpPr/>
          <p:nvPr/>
        </p:nvSpPr>
        <p:spPr>
          <a:xfrm>
            <a:off x="4190939" y="3212747"/>
            <a:ext cx="95791" cy="49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FCD903F-0AD3-4C21-9DBE-871390F21402}"/>
              </a:ext>
            </a:extLst>
          </p:cNvPr>
          <p:cNvSpPr/>
          <p:nvPr/>
        </p:nvSpPr>
        <p:spPr>
          <a:xfrm rot="16200000">
            <a:off x="3796311" y="2869951"/>
            <a:ext cx="491480" cy="48935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6857166" y="2840542"/>
            <a:ext cx="835339" cy="835339"/>
            <a:chOff x="6857166" y="2840542"/>
            <a:chExt cx="835339" cy="835339"/>
          </a:xfrm>
        </p:grpSpPr>
        <p:sp>
          <p:nvSpPr>
            <p:cNvPr id="8" name="타원 7"/>
            <p:cNvSpPr/>
            <p:nvPr/>
          </p:nvSpPr>
          <p:spPr>
            <a:xfrm>
              <a:off x="6857166" y="2840542"/>
              <a:ext cx="835339" cy="83533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150029" y="3057647"/>
              <a:ext cx="0" cy="1588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391329" y="3057647"/>
              <a:ext cx="0" cy="1588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7223607" y="3353940"/>
              <a:ext cx="102456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933804" y="2824665"/>
            <a:ext cx="835339" cy="835339"/>
            <a:chOff x="6857166" y="2840542"/>
            <a:chExt cx="835339" cy="835339"/>
          </a:xfrm>
        </p:grpSpPr>
        <p:sp>
          <p:nvSpPr>
            <p:cNvPr id="24" name="타원 23"/>
            <p:cNvSpPr/>
            <p:nvPr/>
          </p:nvSpPr>
          <p:spPr>
            <a:xfrm>
              <a:off x="6857166" y="2840542"/>
              <a:ext cx="835339" cy="83533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7150029" y="3057647"/>
              <a:ext cx="0" cy="1588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391329" y="3057647"/>
              <a:ext cx="0" cy="1588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7165269" y="3415772"/>
              <a:ext cx="2279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04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myoffice2935</dc:creator>
  <cp:lastModifiedBy>하 재형</cp:lastModifiedBy>
  <cp:revision>6</cp:revision>
  <dcterms:created xsi:type="dcterms:W3CDTF">2021-01-24T04:17:53Z</dcterms:created>
  <dcterms:modified xsi:type="dcterms:W3CDTF">2021-01-30T03:47:25Z</dcterms:modified>
</cp:coreProperties>
</file>