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79" r:id="rId2"/>
    <p:sldId id="280" r:id="rId3"/>
    <p:sldId id="281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56" r:id="rId12"/>
    <p:sldId id="290" r:id="rId13"/>
    <p:sldId id="291" r:id="rId14"/>
    <p:sldId id="292" r:id="rId15"/>
    <p:sldId id="293" r:id="rId16"/>
    <p:sldId id="294" r:id="rId17"/>
    <p:sldId id="295" r:id="rId18"/>
    <p:sldId id="296" r:id="rId19"/>
    <p:sldId id="297" r:id="rId20"/>
    <p:sldId id="298" r:id="rId21"/>
    <p:sldId id="300" r:id="rId22"/>
    <p:sldId id="301" r:id="rId23"/>
    <p:sldId id="299" r:id="rId24"/>
    <p:sldId id="289" r:id="rId25"/>
    <p:sldId id="257" r:id="rId26"/>
    <p:sldId id="265" r:id="rId27"/>
    <p:sldId id="266" r:id="rId28"/>
    <p:sldId id="302" r:id="rId29"/>
    <p:sldId id="267" r:id="rId30"/>
    <p:sldId id="268" r:id="rId31"/>
    <p:sldId id="269" r:id="rId32"/>
    <p:sldId id="270" r:id="rId33"/>
    <p:sldId id="271" r:id="rId34"/>
    <p:sldId id="272" r:id="rId35"/>
    <p:sldId id="273" r:id="rId36"/>
    <p:sldId id="274" r:id="rId37"/>
    <p:sldId id="275" r:id="rId38"/>
    <p:sldId id="303" r:id="rId39"/>
    <p:sldId id="420" r:id="rId40"/>
    <p:sldId id="407" r:id="rId41"/>
    <p:sldId id="416" r:id="rId42"/>
    <p:sldId id="417" r:id="rId43"/>
    <p:sldId id="418" r:id="rId44"/>
    <p:sldId id="419" r:id="rId45"/>
    <p:sldId id="421" r:id="rId46"/>
  </p:sldIdLst>
  <p:sldSz cx="9144000" cy="6858000" type="screen4x3"/>
  <p:notesSz cx="6858000" cy="9144000"/>
  <p:defaultTextStyle>
    <a:defPPr>
      <a:defRPr lang="en-CA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10" autoAdjust="0"/>
    <p:restoredTop sz="94660"/>
  </p:normalViewPr>
  <p:slideViewPr>
    <p:cSldViewPr>
      <p:cViewPr varScale="1">
        <p:scale>
          <a:sx n="81" d="100"/>
          <a:sy n="81" d="100"/>
        </p:scale>
        <p:origin x="1459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customXml" Target="../customXml/item2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FF123731-B667-4165-93E7-A51803475E6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CA" altLang="en-US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B955EA17-23C2-4C89-8431-99DF136F00A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CA" altLang="en-US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38D806B1-6E1B-47BF-9355-B6416BABB349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6191A590-E6D8-4E37-8F39-A58FA699169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en-US"/>
              <a:t>Click to edit Master text styles</a:t>
            </a:r>
          </a:p>
          <a:p>
            <a:pPr lvl="1"/>
            <a:r>
              <a:rPr lang="en-CA" altLang="en-US"/>
              <a:t>Second level</a:t>
            </a:r>
          </a:p>
          <a:p>
            <a:pPr lvl="2"/>
            <a:r>
              <a:rPr lang="en-CA" altLang="en-US"/>
              <a:t>Third level</a:t>
            </a:r>
          </a:p>
          <a:p>
            <a:pPr lvl="3"/>
            <a:r>
              <a:rPr lang="en-CA" altLang="en-US"/>
              <a:t>Fourth level</a:t>
            </a:r>
          </a:p>
          <a:p>
            <a:pPr lvl="4"/>
            <a:r>
              <a:rPr lang="en-CA" altLang="en-US"/>
              <a:t>Fifth level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2A77042D-6879-4C9F-A942-0B98533FEE1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CA" altLang="en-US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6E4980A2-2DA2-4358-AE8E-0DAB368DB89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75FBE5F-AC1A-4FCD-B7FA-0D66FE45886A}" type="slidenum">
              <a:rPr lang="en-CA" altLang="en-US"/>
              <a:pPr/>
              <a:t>‹#›</a:t>
            </a:fld>
            <a:endParaRPr lang="en-CA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7A9E285-72AF-4A6C-B060-C05040C7A8A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05C4F3-4E56-4CFF-AB99-AF3409DCC054}" type="slidenum">
              <a:rPr lang="en-CA" altLang="en-US"/>
              <a:pPr/>
              <a:t>1</a:t>
            </a:fld>
            <a:endParaRPr lang="en-CA" altLang="en-US"/>
          </a:p>
        </p:txBody>
      </p:sp>
      <p:sp>
        <p:nvSpPr>
          <p:cNvPr id="50178" name="Rectangle 2">
            <a:extLst>
              <a:ext uri="{FF2B5EF4-FFF2-40B4-BE49-F238E27FC236}">
                <a16:creationId xmlns:a16="http://schemas.microsoft.com/office/drawing/2014/main" id="{92862200-4B67-4DDE-A9EC-EB85F26756F1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1165225" y="703263"/>
            <a:ext cx="4529138" cy="3397250"/>
          </a:xfrm>
          <a:ln/>
        </p:spPr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7D885C58-09B9-4D00-AC57-704706C72D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0225"/>
            <a:ext cx="5029200" cy="4106863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8C560EE-2968-4C8E-8AE3-0671E43540F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0663B8-6C9A-45B1-9A6E-D62B9158F2B0}" type="slidenum">
              <a:rPr lang="en-CA" altLang="en-US"/>
              <a:pPr/>
              <a:t>10</a:t>
            </a:fld>
            <a:endParaRPr lang="en-CA" altLang="en-US"/>
          </a:p>
        </p:txBody>
      </p:sp>
      <p:sp>
        <p:nvSpPr>
          <p:cNvPr id="68610" name="Rectangle 2">
            <a:extLst>
              <a:ext uri="{FF2B5EF4-FFF2-40B4-BE49-F238E27FC236}">
                <a16:creationId xmlns:a16="http://schemas.microsoft.com/office/drawing/2014/main" id="{6D2438EA-55C0-4C74-A476-7FEFE7409256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1165225" y="703263"/>
            <a:ext cx="4529138" cy="3397250"/>
          </a:xfrm>
          <a:ln/>
        </p:spPr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91CD279B-CAB0-4470-9075-2A84B8695E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0225"/>
            <a:ext cx="5029200" cy="4106863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5B41E63A-764E-4FB0-9035-59D0F14C9917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22E852A-DF89-4B51-9C66-C92821BCEB3F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26625" name="Rectangle 1">
            <a:extLst>
              <a:ext uri="{FF2B5EF4-FFF2-40B4-BE49-F238E27FC236}">
                <a16:creationId xmlns:a16="http://schemas.microsoft.com/office/drawing/2014/main" id="{C462FEF2-6AD3-4A54-9FE4-EAC328BFFCF8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CF85AC14-1B4D-472E-B33C-45A69A51BEC4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14400" y="4416425"/>
            <a:ext cx="5029200" cy="41830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7A9E285-72AF-4A6C-B060-C05040C7A8A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05C4F3-4E56-4CFF-AB99-AF3409DCC054}" type="slidenum">
              <a:rPr lang="en-CA" altLang="en-US"/>
              <a:pPr/>
              <a:t>12</a:t>
            </a:fld>
            <a:endParaRPr lang="en-CA" altLang="en-US"/>
          </a:p>
        </p:txBody>
      </p:sp>
      <p:sp>
        <p:nvSpPr>
          <p:cNvPr id="50178" name="Rectangle 2">
            <a:extLst>
              <a:ext uri="{FF2B5EF4-FFF2-40B4-BE49-F238E27FC236}">
                <a16:creationId xmlns:a16="http://schemas.microsoft.com/office/drawing/2014/main" id="{92862200-4B67-4DDE-A9EC-EB85F26756F1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1165225" y="703263"/>
            <a:ext cx="4529138" cy="3397250"/>
          </a:xfrm>
          <a:ln/>
        </p:spPr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7D885C58-09B9-4D00-AC57-704706C72D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0225"/>
            <a:ext cx="5029200" cy="4106863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49518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3721F91F-E543-4296-ABCB-96ABB125E43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6CA210-950A-4307-BDF8-18E30EAB1E29}" type="slidenum">
              <a:rPr lang="en-CA" altLang="en-US"/>
              <a:pPr/>
              <a:t>13</a:t>
            </a:fld>
            <a:endParaRPr lang="en-CA" altLang="en-US"/>
          </a:p>
        </p:txBody>
      </p:sp>
      <p:sp>
        <p:nvSpPr>
          <p:cNvPr id="52226" name="Rectangle 2">
            <a:extLst>
              <a:ext uri="{FF2B5EF4-FFF2-40B4-BE49-F238E27FC236}">
                <a16:creationId xmlns:a16="http://schemas.microsoft.com/office/drawing/2014/main" id="{F3FE51C5-D9EB-4C4E-A28F-56FCBDA148A3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1165225" y="703263"/>
            <a:ext cx="4529138" cy="3397250"/>
          </a:xfrm>
          <a:ln/>
        </p:spPr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5B90F5CC-B4C3-4DAA-A192-66747AD9D7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0225"/>
            <a:ext cx="5029200" cy="4106863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54494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3CF2C0F-51A8-47B1-88E6-9F018502785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F350D0-D3D7-40A0-99A0-100C0F6C6E73}" type="slidenum">
              <a:rPr lang="en-CA" altLang="en-US"/>
              <a:pPr/>
              <a:t>14</a:t>
            </a:fld>
            <a:endParaRPr lang="en-CA" altLang="en-US"/>
          </a:p>
        </p:txBody>
      </p:sp>
      <p:sp>
        <p:nvSpPr>
          <p:cNvPr id="54274" name="Rectangle 2">
            <a:extLst>
              <a:ext uri="{FF2B5EF4-FFF2-40B4-BE49-F238E27FC236}">
                <a16:creationId xmlns:a16="http://schemas.microsoft.com/office/drawing/2014/main" id="{EC637853-43D9-4AB1-88B3-664466AF12A4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1165225" y="703263"/>
            <a:ext cx="4529138" cy="3397250"/>
          </a:xfrm>
          <a:ln/>
        </p:spPr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FBC5E529-5EE5-4E30-B49E-994294C0E9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0225"/>
            <a:ext cx="5029200" cy="4106863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25182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6327A1FD-0D36-4FF9-BE05-CFBFC31B803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0A3099-3747-4880-8D87-298A371ED1F6}" type="slidenum">
              <a:rPr lang="en-CA" altLang="en-US"/>
              <a:pPr/>
              <a:t>15</a:t>
            </a:fld>
            <a:endParaRPr lang="en-CA" altLang="en-US"/>
          </a:p>
        </p:txBody>
      </p:sp>
      <p:sp>
        <p:nvSpPr>
          <p:cNvPr id="56322" name="Rectangle 2">
            <a:extLst>
              <a:ext uri="{FF2B5EF4-FFF2-40B4-BE49-F238E27FC236}">
                <a16:creationId xmlns:a16="http://schemas.microsoft.com/office/drawing/2014/main" id="{B514ACF9-5FD0-4B50-81A0-B3450E3F2EDE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1165225" y="703263"/>
            <a:ext cx="4529138" cy="3397250"/>
          </a:xfrm>
          <a:ln/>
        </p:spPr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5980FA91-D733-4B6C-B049-8F5CF2EBDF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0225"/>
            <a:ext cx="5029200" cy="4106863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05989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5DC32E2-512A-4E1A-B4BA-27EF545C11F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86B16E-2026-4BAD-B50A-AFAD18965D0B}" type="slidenum">
              <a:rPr lang="en-CA" altLang="en-US"/>
              <a:pPr/>
              <a:t>16</a:t>
            </a:fld>
            <a:endParaRPr lang="en-CA" altLang="en-US"/>
          </a:p>
        </p:txBody>
      </p:sp>
      <p:sp>
        <p:nvSpPr>
          <p:cNvPr id="58370" name="Rectangle 2">
            <a:extLst>
              <a:ext uri="{FF2B5EF4-FFF2-40B4-BE49-F238E27FC236}">
                <a16:creationId xmlns:a16="http://schemas.microsoft.com/office/drawing/2014/main" id="{89E58BFF-0FC7-4124-B008-93AFA0EDF708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1165225" y="703263"/>
            <a:ext cx="4529138" cy="3397250"/>
          </a:xfrm>
          <a:ln/>
        </p:spPr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04FEE6A4-D060-4272-92AD-5E52924691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0225"/>
            <a:ext cx="5029200" cy="4106863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85857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F7651B33-F39B-4AC7-B4DF-FDB0B400897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75A3DA-39F5-4E31-B5F3-3240FA264DA0}" type="slidenum">
              <a:rPr lang="en-CA" altLang="en-US"/>
              <a:pPr/>
              <a:t>17</a:t>
            </a:fld>
            <a:endParaRPr lang="en-CA" altLang="en-US"/>
          </a:p>
        </p:txBody>
      </p:sp>
      <p:sp>
        <p:nvSpPr>
          <p:cNvPr id="60418" name="Rectangle 2">
            <a:extLst>
              <a:ext uri="{FF2B5EF4-FFF2-40B4-BE49-F238E27FC236}">
                <a16:creationId xmlns:a16="http://schemas.microsoft.com/office/drawing/2014/main" id="{1C561FA3-2735-4773-B110-826526BAA5A5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1165225" y="703263"/>
            <a:ext cx="4529138" cy="3397250"/>
          </a:xfrm>
          <a:ln/>
        </p:spPr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D54797D0-B5D4-4A86-8ABB-EA39B82668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0225"/>
            <a:ext cx="5029200" cy="4106863"/>
          </a:xfrm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915216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CEB0A338-C837-4861-BC27-542BC5A660A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C21100-04F1-4C47-BED0-21721EF88E6A}" type="slidenum">
              <a:rPr lang="en-CA" altLang="en-US"/>
              <a:pPr/>
              <a:t>18</a:t>
            </a:fld>
            <a:endParaRPr lang="en-CA" altLang="en-US"/>
          </a:p>
        </p:txBody>
      </p:sp>
      <p:sp>
        <p:nvSpPr>
          <p:cNvPr id="62466" name="Rectangle 2">
            <a:extLst>
              <a:ext uri="{FF2B5EF4-FFF2-40B4-BE49-F238E27FC236}">
                <a16:creationId xmlns:a16="http://schemas.microsoft.com/office/drawing/2014/main" id="{C39EAE54-B53B-450C-A5AD-B9EF6EA112E6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1165225" y="703263"/>
            <a:ext cx="4529138" cy="3397250"/>
          </a:xfrm>
          <a:ln/>
        </p:spPr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3FC6A0A8-6C47-42E1-A6C9-446637E24B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0225"/>
            <a:ext cx="5029200" cy="4106863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18655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23A159E2-5223-417B-9B76-5D2F8940A27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04490A-2B73-429C-B441-159701279801}" type="slidenum">
              <a:rPr lang="en-CA" altLang="en-US"/>
              <a:pPr/>
              <a:t>19</a:t>
            </a:fld>
            <a:endParaRPr lang="en-CA" altLang="en-US"/>
          </a:p>
        </p:txBody>
      </p:sp>
      <p:sp>
        <p:nvSpPr>
          <p:cNvPr id="64514" name="Rectangle 2">
            <a:extLst>
              <a:ext uri="{FF2B5EF4-FFF2-40B4-BE49-F238E27FC236}">
                <a16:creationId xmlns:a16="http://schemas.microsoft.com/office/drawing/2014/main" id="{0AEA4C51-AC00-4350-B7AC-963771AFDC7A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1165225" y="703263"/>
            <a:ext cx="4529138" cy="3397250"/>
          </a:xfrm>
          <a:ln/>
        </p:spPr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359BBA71-8F97-4928-8FDD-AD08839D6B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0225"/>
            <a:ext cx="5029200" cy="4106863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28930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3721F91F-E543-4296-ABCB-96ABB125E43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6CA210-950A-4307-BDF8-18E30EAB1E29}" type="slidenum">
              <a:rPr lang="en-CA" altLang="en-US"/>
              <a:pPr/>
              <a:t>2</a:t>
            </a:fld>
            <a:endParaRPr lang="en-CA" altLang="en-US"/>
          </a:p>
        </p:txBody>
      </p:sp>
      <p:sp>
        <p:nvSpPr>
          <p:cNvPr id="52226" name="Rectangle 2">
            <a:extLst>
              <a:ext uri="{FF2B5EF4-FFF2-40B4-BE49-F238E27FC236}">
                <a16:creationId xmlns:a16="http://schemas.microsoft.com/office/drawing/2014/main" id="{F3FE51C5-D9EB-4C4E-A28F-56FCBDA148A3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1165225" y="703263"/>
            <a:ext cx="4529138" cy="3397250"/>
          </a:xfrm>
          <a:ln/>
        </p:spPr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5B90F5CC-B4C3-4DAA-A192-66747AD9D7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0225"/>
            <a:ext cx="5029200" cy="4106863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6F5546B-9F3F-4E17-A18B-00C096ED26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50833A-A971-471C-8BE3-093BAD59B380}" type="slidenum">
              <a:rPr lang="en-CA" altLang="en-US"/>
              <a:pPr/>
              <a:t>20</a:t>
            </a:fld>
            <a:endParaRPr lang="en-CA" altLang="en-US"/>
          </a:p>
        </p:txBody>
      </p:sp>
      <p:sp>
        <p:nvSpPr>
          <p:cNvPr id="66562" name="Rectangle 2">
            <a:extLst>
              <a:ext uri="{FF2B5EF4-FFF2-40B4-BE49-F238E27FC236}">
                <a16:creationId xmlns:a16="http://schemas.microsoft.com/office/drawing/2014/main" id="{75D42613-E80C-4664-B956-C3DA18D81B5D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1165225" y="703263"/>
            <a:ext cx="4529138" cy="3397250"/>
          </a:xfrm>
          <a:ln/>
        </p:spPr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9FECC124-DA3D-47F9-8EAD-167BE231A6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0225"/>
            <a:ext cx="5029200" cy="4106863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70034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6F5546B-9F3F-4E17-A18B-00C096ED26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50833A-A971-471C-8BE3-093BAD59B380}" type="slidenum">
              <a:rPr lang="en-CA" altLang="en-US"/>
              <a:pPr/>
              <a:t>21</a:t>
            </a:fld>
            <a:endParaRPr lang="en-CA" altLang="en-US"/>
          </a:p>
        </p:txBody>
      </p:sp>
      <p:sp>
        <p:nvSpPr>
          <p:cNvPr id="66562" name="Rectangle 2">
            <a:extLst>
              <a:ext uri="{FF2B5EF4-FFF2-40B4-BE49-F238E27FC236}">
                <a16:creationId xmlns:a16="http://schemas.microsoft.com/office/drawing/2014/main" id="{75D42613-E80C-4664-B956-C3DA18D81B5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5225" y="703263"/>
            <a:ext cx="4529138" cy="3397250"/>
          </a:xfrm>
          <a:ln/>
        </p:spPr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9FECC124-DA3D-47F9-8EAD-167BE231A6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0225"/>
            <a:ext cx="5029200" cy="4106863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31755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6F5546B-9F3F-4E17-A18B-00C096ED26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50833A-A971-471C-8BE3-093BAD59B380}" type="slidenum">
              <a:rPr lang="en-CA" altLang="en-US"/>
              <a:pPr/>
              <a:t>22</a:t>
            </a:fld>
            <a:endParaRPr lang="en-CA" altLang="en-US"/>
          </a:p>
        </p:txBody>
      </p:sp>
      <p:sp>
        <p:nvSpPr>
          <p:cNvPr id="66562" name="Rectangle 2">
            <a:extLst>
              <a:ext uri="{FF2B5EF4-FFF2-40B4-BE49-F238E27FC236}">
                <a16:creationId xmlns:a16="http://schemas.microsoft.com/office/drawing/2014/main" id="{75D42613-E80C-4664-B956-C3DA18D81B5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5225" y="703263"/>
            <a:ext cx="4529138" cy="3397250"/>
          </a:xfrm>
          <a:ln/>
        </p:spPr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9FECC124-DA3D-47F9-8EAD-167BE231A6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0225"/>
            <a:ext cx="5029200" cy="4106863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37145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8C560EE-2968-4C8E-8AE3-0671E43540F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0663B8-6C9A-45B1-9A6E-D62B9158F2B0}" type="slidenum">
              <a:rPr lang="en-CA" altLang="en-US"/>
              <a:pPr/>
              <a:t>23</a:t>
            </a:fld>
            <a:endParaRPr lang="en-CA" altLang="en-US"/>
          </a:p>
        </p:txBody>
      </p:sp>
      <p:sp>
        <p:nvSpPr>
          <p:cNvPr id="68610" name="Rectangle 2">
            <a:extLst>
              <a:ext uri="{FF2B5EF4-FFF2-40B4-BE49-F238E27FC236}">
                <a16:creationId xmlns:a16="http://schemas.microsoft.com/office/drawing/2014/main" id="{6D2438EA-55C0-4C74-A476-7FEFE7409256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1165225" y="703263"/>
            <a:ext cx="4529138" cy="3397250"/>
          </a:xfrm>
          <a:ln/>
        </p:spPr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91CD279B-CAB0-4470-9075-2A84B8695E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0225"/>
            <a:ext cx="5029200" cy="4106863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306596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5B41E63A-764E-4FB0-9035-59D0F14C9917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22E852A-DF89-4B51-9C66-C92821BCEB3F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26625" name="Rectangle 1">
            <a:extLst>
              <a:ext uri="{FF2B5EF4-FFF2-40B4-BE49-F238E27FC236}">
                <a16:creationId xmlns:a16="http://schemas.microsoft.com/office/drawing/2014/main" id="{C462FEF2-6AD3-4A54-9FE4-EAC328BFFCF8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CF85AC14-1B4D-472E-B33C-45A69A51BEC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416425"/>
            <a:ext cx="5029200" cy="41830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6656125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00683FBD-0E9C-43B8-97E2-E120CB4C52EA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77A3B75-4924-4A23-922E-667AA96D50E7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27649" name="Rectangle 1">
            <a:extLst>
              <a:ext uri="{FF2B5EF4-FFF2-40B4-BE49-F238E27FC236}">
                <a16:creationId xmlns:a16="http://schemas.microsoft.com/office/drawing/2014/main" id="{C9C5D690-7635-4E23-873C-351B2CC381E1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4650DF4F-92EE-4702-8F42-783AEAE840BB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14400" y="4416425"/>
            <a:ext cx="5029200" cy="41830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6977EFDF-FBAF-4158-BE02-6DE823A21413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805242B-E032-46C4-8C4D-4D2C8C7FF27F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35841" name="Text Box 1">
            <a:extLst>
              <a:ext uri="{FF2B5EF4-FFF2-40B4-BE49-F238E27FC236}">
                <a16:creationId xmlns:a16="http://schemas.microsoft.com/office/drawing/2014/main" id="{DA1A75A6-A030-4413-929B-617086967B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8831263"/>
            <a:ext cx="2971800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r">
              <a:buClrTx/>
              <a:buFontTx/>
              <a:buNone/>
            </a:pPr>
            <a:fld id="{F819545D-128A-4D5B-A6D9-CC2C8146957A}" type="slidenum">
              <a:rPr lang="en-US" altLang="en-US" sz="1200"/>
              <a:pPr algn="r">
                <a:buClrTx/>
                <a:buFontTx/>
                <a:buNone/>
              </a:pPr>
              <a:t>26</a:t>
            </a:fld>
            <a:endParaRPr lang="en-US" altLang="en-US" sz="1200"/>
          </a:p>
        </p:txBody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E4F35537-CE42-4CDD-9FD0-D5DFE71956C8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7E3CD2C7-1F74-4AF1-B0C7-8AE53BEB3E30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14400" y="4416425"/>
            <a:ext cx="5029200" cy="41830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en-US">
              <a:cs typeface="Droid Sans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A4ED8D50-EDF3-4400-9879-D391B413FC5C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B890BE4-AE80-4665-9BCD-FBFE3A5D6720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36865" name="Text Box 1">
            <a:extLst>
              <a:ext uri="{FF2B5EF4-FFF2-40B4-BE49-F238E27FC236}">
                <a16:creationId xmlns:a16="http://schemas.microsoft.com/office/drawing/2014/main" id="{F53DCA87-E277-42E7-8607-18B6D7EA05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8831263"/>
            <a:ext cx="2971800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r">
              <a:buClrTx/>
              <a:buFontTx/>
              <a:buNone/>
            </a:pPr>
            <a:fld id="{315E72F8-0823-46D3-9002-DF824DB3596D}" type="slidenum">
              <a:rPr lang="en-US" altLang="en-US" sz="1200"/>
              <a:pPr algn="r">
                <a:buClrTx/>
                <a:buFontTx/>
                <a:buNone/>
              </a:pPr>
              <a:t>27</a:t>
            </a:fld>
            <a:endParaRPr lang="en-US" altLang="en-US" sz="1200"/>
          </a:p>
        </p:txBody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72AFCE97-A59E-4B4F-81C3-74E12DC81F3D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B574F016-DF65-44F7-9F72-EBA504F50E3E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14400" y="4416425"/>
            <a:ext cx="5029200" cy="41830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en-US">
              <a:cs typeface="Droid Sans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A4ED8D50-EDF3-4400-9879-D391B413FC5C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B890BE4-AE80-4665-9BCD-FBFE3A5D6720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36865" name="Text Box 1">
            <a:extLst>
              <a:ext uri="{FF2B5EF4-FFF2-40B4-BE49-F238E27FC236}">
                <a16:creationId xmlns:a16="http://schemas.microsoft.com/office/drawing/2014/main" id="{F53DCA87-E277-42E7-8607-18B6D7EA05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8831263"/>
            <a:ext cx="2971800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r">
              <a:buClrTx/>
              <a:buFontTx/>
              <a:buNone/>
            </a:pPr>
            <a:fld id="{315E72F8-0823-46D3-9002-DF824DB3596D}" type="slidenum">
              <a:rPr lang="en-US" altLang="en-US" sz="1200"/>
              <a:pPr algn="r">
                <a:buClrTx/>
                <a:buFontTx/>
                <a:buNone/>
              </a:pPr>
              <a:t>28</a:t>
            </a:fld>
            <a:endParaRPr lang="en-US" altLang="en-US" sz="1200"/>
          </a:p>
        </p:txBody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72AFCE97-A59E-4B4F-81C3-74E12DC81F3D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B574F016-DF65-44F7-9F72-EBA504F50E3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416425"/>
            <a:ext cx="5029200" cy="41830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en-US">
              <a:cs typeface="Droid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946705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40BDB55C-3FDE-4E76-8C0E-EB2C3736879A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231131E-FF26-4503-93E5-2B75774C434E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37889" name="Text Box 1">
            <a:extLst>
              <a:ext uri="{FF2B5EF4-FFF2-40B4-BE49-F238E27FC236}">
                <a16:creationId xmlns:a16="http://schemas.microsoft.com/office/drawing/2014/main" id="{ACF09482-4A50-4739-AB80-7DCB5AD8E9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8831263"/>
            <a:ext cx="2971800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r">
              <a:buClrTx/>
              <a:buFontTx/>
              <a:buNone/>
            </a:pPr>
            <a:fld id="{1802691F-9412-487D-8C6C-B0BE454D9BDB}" type="slidenum">
              <a:rPr lang="en-US" altLang="en-US" sz="1200"/>
              <a:pPr algn="r">
                <a:buClrTx/>
                <a:buFontTx/>
                <a:buNone/>
              </a:pPr>
              <a:t>29</a:t>
            </a:fld>
            <a:endParaRPr lang="en-US" altLang="en-US" sz="1200"/>
          </a:p>
        </p:txBody>
      </p:sp>
      <p:sp>
        <p:nvSpPr>
          <p:cNvPr id="37890" name="Rectangle 2">
            <a:extLst>
              <a:ext uri="{FF2B5EF4-FFF2-40B4-BE49-F238E27FC236}">
                <a16:creationId xmlns:a16="http://schemas.microsoft.com/office/drawing/2014/main" id="{6BAE5C0A-B4D2-4C74-8C5F-8B7D2BB71B28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A1C90BD7-92B8-4589-826A-EA1F66BB87D8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14400" y="4416425"/>
            <a:ext cx="5029200" cy="41830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en-US">
              <a:cs typeface="Droid Sans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3CF2C0F-51A8-47B1-88E6-9F018502785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F350D0-D3D7-40A0-99A0-100C0F6C6E73}" type="slidenum">
              <a:rPr lang="en-CA" altLang="en-US"/>
              <a:pPr/>
              <a:t>3</a:t>
            </a:fld>
            <a:endParaRPr lang="en-CA" altLang="en-US"/>
          </a:p>
        </p:txBody>
      </p:sp>
      <p:sp>
        <p:nvSpPr>
          <p:cNvPr id="54274" name="Rectangle 2">
            <a:extLst>
              <a:ext uri="{FF2B5EF4-FFF2-40B4-BE49-F238E27FC236}">
                <a16:creationId xmlns:a16="http://schemas.microsoft.com/office/drawing/2014/main" id="{EC637853-43D9-4AB1-88B3-664466AF12A4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1165225" y="703263"/>
            <a:ext cx="4529138" cy="3397250"/>
          </a:xfrm>
          <a:ln/>
        </p:spPr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FBC5E529-5EE5-4E30-B49E-994294C0E9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0225"/>
            <a:ext cx="5029200" cy="4106863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3C4BDB2F-5503-4A91-B3E4-0033C1CB5B30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428829F-A4AB-456D-A074-0446ECAC0318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38913" name="Rectangle 1">
            <a:extLst>
              <a:ext uri="{FF2B5EF4-FFF2-40B4-BE49-F238E27FC236}">
                <a16:creationId xmlns:a16="http://schemas.microsoft.com/office/drawing/2014/main" id="{4FC2D25F-1385-4D70-BD14-364E5682120A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8914" name="Rectangle 2">
            <a:extLst>
              <a:ext uri="{FF2B5EF4-FFF2-40B4-BE49-F238E27FC236}">
                <a16:creationId xmlns:a16="http://schemas.microsoft.com/office/drawing/2014/main" id="{ECA7B852-9202-4A6C-9E45-6CC63356DC7C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14400" y="4416425"/>
            <a:ext cx="5029200" cy="41830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3BC59C15-97CE-45C9-A164-926A3CD124FD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0B7AFD7-9491-4FFD-882C-FE2B0062E85E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39937" name="Rectangle 1">
            <a:extLst>
              <a:ext uri="{FF2B5EF4-FFF2-40B4-BE49-F238E27FC236}">
                <a16:creationId xmlns:a16="http://schemas.microsoft.com/office/drawing/2014/main" id="{AB3F5429-C0D5-48A4-AF45-F2351D4C5DD3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A4FCB20F-B513-4966-8CA0-201AF4988AFF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14400" y="4416425"/>
            <a:ext cx="5029200" cy="41830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DFF0AFDF-B925-4EC5-AE69-1DF4BFA6D308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11C5879-C240-4D98-9F62-A24155AEF5D0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40961" name="Rectangle 1">
            <a:extLst>
              <a:ext uri="{FF2B5EF4-FFF2-40B4-BE49-F238E27FC236}">
                <a16:creationId xmlns:a16="http://schemas.microsoft.com/office/drawing/2014/main" id="{036DC717-0B38-4E21-94C6-EF6F5F679EAD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62" name="Rectangle 2">
            <a:extLst>
              <a:ext uri="{FF2B5EF4-FFF2-40B4-BE49-F238E27FC236}">
                <a16:creationId xmlns:a16="http://schemas.microsoft.com/office/drawing/2014/main" id="{9FFAA91D-4039-450F-B173-58903B6C982E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14400" y="4416425"/>
            <a:ext cx="5029200" cy="41830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F5C6547B-BF9A-43FD-9559-0E213472BBA3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7C03EA2-8F55-446C-B053-BFBB9C4CA6B4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41985" name="Rectangle 1">
            <a:extLst>
              <a:ext uri="{FF2B5EF4-FFF2-40B4-BE49-F238E27FC236}">
                <a16:creationId xmlns:a16="http://schemas.microsoft.com/office/drawing/2014/main" id="{528B0B18-9A5E-4EE7-9DF5-6968E16C796C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>
            <a:extLst>
              <a:ext uri="{FF2B5EF4-FFF2-40B4-BE49-F238E27FC236}">
                <a16:creationId xmlns:a16="http://schemas.microsoft.com/office/drawing/2014/main" id="{7EF9A062-BA3B-422A-8235-3FFBC933BF4F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14400" y="4416425"/>
            <a:ext cx="5029200" cy="41830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D61E8CF6-9968-42AC-B37E-1DF23F08956A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04E883D-1F5C-4549-A51F-8617EEB4DF5D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43009" name="Rectangle 1">
            <a:extLst>
              <a:ext uri="{FF2B5EF4-FFF2-40B4-BE49-F238E27FC236}">
                <a16:creationId xmlns:a16="http://schemas.microsoft.com/office/drawing/2014/main" id="{7ADFC506-9C7F-495A-AB1E-2FCF1ACADB9E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C7C63473-77A8-428F-AE45-1FF088C9ADC9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14400" y="4416425"/>
            <a:ext cx="5029200" cy="41830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5BAAEB2C-F2EE-472B-BD65-E7A1243CED7C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0D520B4-AB80-40EA-B8A1-A84CF31BBFAB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44033" name="Rectangle 1">
            <a:extLst>
              <a:ext uri="{FF2B5EF4-FFF2-40B4-BE49-F238E27FC236}">
                <a16:creationId xmlns:a16="http://schemas.microsoft.com/office/drawing/2014/main" id="{B14AA776-CF86-4DB8-A64C-7E6EEE864E39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4034" name="Rectangle 2">
            <a:extLst>
              <a:ext uri="{FF2B5EF4-FFF2-40B4-BE49-F238E27FC236}">
                <a16:creationId xmlns:a16="http://schemas.microsoft.com/office/drawing/2014/main" id="{98343766-4CEB-4B1F-ADE9-7DBF45839F0A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14400" y="4416425"/>
            <a:ext cx="5029200" cy="41830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F91F4F20-7BF4-47B1-965A-69B809209996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2AFD2D4-444B-4815-9A5A-FE3FEF543F1B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45057" name="Rectangle 1">
            <a:extLst>
              <a:ext uri="{FF2B5EF4-FFF2-40B4-BE49-F238E27FC236}">
                <a16:creationId xmlns:a16="http://schemas.microsoft.com/office/drawing/2014/main" id="{20820B8C-E1BB-4A65-9FF8-C6A7FA39C81D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5058" name="Rectangle 2">
            <a:extLst>
              <a:ext uri="{FF2B5EF4-FFF2-40B4-BE49-F238E27FC236}">
                <a16:creationId xmlns:a16="http://schemas.microsoft.com/office/drawing/2014/main" id="{5F1B8423-C55C-4009-B6E5-E36353A3D3B0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14400" y="4416425"/>
            <a:ext cx="5029200" cy="41830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CBC4BC16-6181-43F0-BE97-FD5EBE7D9F8A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7E5F5C8-0FC1-47CF-B0B3-8AFB8ECCF495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46081" name="Rectangle 1">
            <a:extLst>
              <a:ext uri="{FF2B5EF4-FFF2-40B4-BE49-F238E27FC236}">
                <a16:creationId xmlns:a16="http://schemas.microsoft.com/office/drawing/2014/main" id="{6184C3D6-56AC-473A-9F0D-9425D780C101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6082" name="Rectangle 2">
            <a:extLst>
              <a:ext uri="{FF2B5EF4-FFF2-40B4-BE49-F238E27FC236}">
                <a16:creationId xmlns:a16="http://schemas.microsoft.com/office/drawing/2014/main" id="{AA9970BE-C8DE-4107-B5B1-0EA1AEF798FF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14400" y="4416425"/>
            <a:ext cx="5029200" cy="41830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6327A1FD-0D36-4FF9-BE05-CFBFC31B803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0A3099-3747-4880-8D87-298A371ED1F6}" type="slidenum">
              <a:rPr lang="en-CA" altLang="en-US"/>
              <a:pPr/>
              <a:t>4</a:t>
            </a:fld>
            <a:endParaRPr lang="en-CA" altLang="en-US"/>
          </a:p>
        </p:txBody>
      </p:sp>
      <p:sp>
        <p:nvSpPr>
          <p:cNvPr id="56322" name="Rectangle 2">
            <a:extLst>
              <a:ext uri="{FF2B5EF4-FFF2-40B4-BE49-F238E27FC236}">
                <a16:creationId xmlns:a16="http://schemas.microsoft.com/office/drawing/2014/main" id="{B514ACF9-5FD0-4B50-81A0-B3450E3F2EDE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1165225" y="703263"/>
            <a:ext cx="4529138" cy="3397250"/>
          </a:xfrm>
          <a:ln/>
        </p:spPr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5980FA91-D733-4B6C-B049-8F5CF2EBDF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0225"/>
            <a:ext cx="5029200" cy="4106863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5DC32E2-512A-4E1A-B4BA-27EF545C11F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86B16E-2026-4BAD-B50A-AFAD18965D0B}" type="slidenum">
              <a:rPr lang="en-CA" altLang="en-US"/>
              <a:pPr/>
              <a:t>5</a:t>
            </a:fld>
            <a:endParaRPr lang="en-CA" altLang="en-US"/>
          </a:p>
        </p:txBody>
      </p:sp>
      <p:sp>
        <p:nvSpPr>
          <p:cNvPr id="58370" name="Rectangle 2">
            <a:extLst>
              <a:ext uri="{FF2B5EF4-FFF2-40B4-BE49-F238E27FC236}">
                <a16:creationId xmlns:a16="http://schemas.microsoft.com/office/drawing/2014/main" id="{89E58BFF-0FC7-4124-B008-93AFA0EDF708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1165225" y="703263"/>
            <a:ext cx="4529138" cy="3397250"/>
          </a:xfrm>
          <a:ln/>
        </p:spPr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04FEE6A4-D060-4272-92AD-5E52924691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0225"/>
            <a:ext cx="5029200" cy="4106863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F7651B33-F39B-4AC7-B4DF-FDB0B400897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75A3DA-39F5-4E31-B5F3-3240FA264DA0}" type="slidenum">
              <a:rPr lang="en-CA" altLang="en-US"/>
              <a:pPr/>
              <a:t>6</a:t>
            </a:fld>
            <a:endParaRPr lang="en-CA" altLang="en-US"/>
          </a:p>
        </p:txBody>
      </p:sp>
      <p:sp>
        <p:nvSpPr>
          <p:cNvPr id="60418" name="Rectangle 2">
            <a:extLst>
              <a:ext uri="{FF2B5EF4-FFF2-40B4-BE49-F238E27FC236}">
                <a16:creationId xmlns:a16="http://schemas.microsoft.com/office/drawing/2014/main" id="{1C561FA3-2735-4773-B110-826526BAA5A5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1165225" y="703263"/>
            <a:ext cx="4529138" cy="3397250"/>
          </a:xfrm>
          <a:ln/>
        </p:spPr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D54797D0-B5D4-4A86-8ABB-EA39B82668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0225"/>
            <a:ext cx="5029200" cy="4106863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CEB0A338-C837-4861-BC27-542BC5A660A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C21100-04F1-4C47-BED0-21721EF88E6A}" type="slidenum">
              <a:rPr lang="en-CA" altLang="en-US"/>
              <a:pPr/>
              <a:t>7</a:t>
            </a:fld>
            <a:endParaRPr lang="en-CA" altLang="en-US"/>
          </a:p>
        </p:txBody>
      </p:sp>
      <p:sp>
        <p:nvSpPr>
          <p:cNvPr id="62466" name="Rectangle 2">
            <a:extLst>
              <a:ext uri="{FF2B5EF4-FFF2-40B4-BE49-F238E27FC236}">
                <a16:creationId xmlns:a16="http://schemas.microsoft.com/office/drawing/2014/main" id="{C39EAE54-B53B-450C-A5AD-B9EF6EA112E6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1165225" y="703263"/>
            <a:ext cx="4529138" cy="3397250"/>
          </a:xfrm>
          <a:ln/>
        </p:spPr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3FC6A0A8-6C47-42E1-A6C9-446637E24B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0225"/>
            <a:ext cx="5029200" cy="4106863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23A159E2-5223-417B-9B76-5D2F8940A27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04490A-2B73-429C-B441-159701279801}" type="slidenum">
              <a:rPr lang="en-CA" altLang="en-US"/>
              <a:pPr/>
              <a:t>8</a:t>
            </a:fld>
            <a:endParaRPr lang="en-CA" altLang="en-US"/>
          </a:p>
        </p:txBody>
      </p:sp>
      <p:sp>
        <p:nvSpPr>
          <p:cNvPr id="64514" name="Rectangle 2">
            <a:extLst>
              <a:ext uri="{FF2B5EF4-FFF2-40B4-BE49-F238E27FC236}">
                <a16:creationId xmlns:a16="http://schemas.microsoft.com/office/drawing/2014/main" id="{0AEA4C51-AC00-4350-B7AC-963771AFDC7A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1165225" y="703263"/>
            <a:ext cx="4529138" cy="3397250"/>
          </a:xfrm>
          <a:ln/>
        </p:spPr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359BBA71-8F97-4928-8FDD-AD08839D6B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0225"/>
            <a:ext cx="5029200" cy="4106863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6F5546B-9F3F-4E17-A18B-00C096ED26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50833A-A971-471C-8BE3-093BAD59B380}" type="slidenum">
              <a:rPr lang="en-CA" altLang="en-US"/>
              <a:pPr/>
              <a:t>9</a:t>
            </a:fld>
            <a:endParaRPr lang="en-CA" altLang="en-US"/>
          </a:p>
        </p:txBody>
      </p:sp>
      <p:sp>
        <p:nvSpPr>
          <p:cNvPr id="66562" name="Rectangle 2">
            <a:extLst>
              <a:ext uri="{FF2B5EF4-FFF2-40B4-BE49-F238E27FC236}">
                <a16:creationId xmlns:a16="http://schemas.microsoft.com/office/drawing/2014/main" id="{75D42613-E80C-4664-B956-C3DA18D81B5D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1165225" y="703263"/>
            <a:ext cx="4529138" cy="3397250"/>
          </a:xfrm>
          <a:ln/>
        </p:spPr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9FECC124-DA3D-47F9-8EAD-167BE231A6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0225"/>
            <a:ext cx="5029200" cy="4106863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90DA3-034A-408B-96F6-DC65560F26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9F456F-844C-4B50-88E0-8FD10BF345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5BE211-7890-401B-899C-1EBACE56B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CA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06E6E-CAC7-4C1D-A16B-F1FE11306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65F6C8-1091-4F31-A4D7-BEDC51468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173B10-6C5C-45AB-8135-9757D3ACA401}" type="slidenum">
              <a:rPr lang="en-CA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434245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212BD-D36D-492B-AD28-C67E1B408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633E03-375A-42C0-9E19-E5694CA691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5BE34-24FB-4CD1-89C5-60F2ECA4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CA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35B7A3-31A0-47A4-9E4D-2F19FA528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0D576-C3D5-43EF-9760-7A57B558B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780FB0-043F-4D22-926C-6B95454B657B}" type="slidenum">
              <a:rPr lang="en-CA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628751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FF2EC9-1B43-4431-A99F-099A5F63B1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B41453-F2C4-472B-AB44-A71E7D2D44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08D9CE-DB94-462B-89C7-07E73E389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CA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BBA9B-817C-45A6-A195-77D0A630A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C545B3-EFE4-4EE6-A6CE-EA2A1A9D4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EB1062-6713-4269-8114-3AC3D547A7D3}" type="slidenum">
              <a:rPr lang="en-CA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411919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7EA83-8F2D-4C72-BD93-0DEB96FA5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C83DC-A10F-4119-9F51-94715FA078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9375FB-463E-4C1B-B381-B106F05F3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CA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EA68A0-A004-4CCC-8E42-45ADDB804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32D96A-218D-4CD8-A851-DA1F332E4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FEEC8B-2775-4FBB-89E0-1B82C6904913}" type="slidenum">
              <a:rPr lang="en-CA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680231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441B0-4A01-4C9D-92D4-E34C1FD53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670D30-5D4D-4C94-A342-FBA044C9D8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62ECC5-B3CC-4185-B0AD-79203CFE9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CA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01CC6D-C30F-489F-8085-CDA9A819B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7C053C-8590-4E73-B83C-B37C31E3E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FB5A49-9834-49AB-85E7-231D6C1C8028}" type="slidenum">
              <a:rPr lang="en-CA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199619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AB4F8-C102-46C5-89C0-B6B3B41C8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C5201-991D-42B2-B007-F0454692FB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95AE56-9FA6-4E96-B370-406D6A0872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1001C8-98DA-42B4-B819-512B9D5C8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CA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67208E-AADE-4859-8888-7CF04438B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E17AD4-A4F0-41A1-BEDA-497CB5D8A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0860DF-46B9-4714-B68F-DABDBCA44475}" type="slidenum">
              <a:rPr lang="en-CA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4108809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E1C17-F00F-47B6-B632-2B1517B95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7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26905E-8E7A-4134-BCAC-6B288C322C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9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10B693-42DB-4909-945B-59E06ABDB2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9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07F654-79B6-460A-9378-758C9AF9BF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A2494C-7690-401B-A008-249246774F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CBDC70-E572-4620-BCD3-BD1FA8110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CA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B9B6FA-1A9F-4A0A-9AB6-427691A5C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E4C446-DD43-48D9-B6BD-F4973BD39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25B494-46F4-4A7D-AD25-68049DB81B2D}" type="slidenum">
              <a:rPr lang="en-CA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39428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E2C10-95BA-485A-AF8A-5D9BBCB21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F67B7A-11D1-4339-8949-0F38B028A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CA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6EB675-3C64-4382-8CBD-E1B638D27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C7FCE2-D632-4007-9A4B-C7D045AE5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20406B-D576-4270-A999-D0381EBC2A9C}" type="slidenum">
              <a:rPr lang="en-CA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914748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5EBF5D-0860-4CF7-8D13-A4CAB530D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CA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37C441-6505-4054-884A-385BFB38B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41AF96-B704-4D70-BA82-68FC87034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C7EE3D-633D-44BC-9577-E0AA9865034B}" type="slidenum">
              <a:rPr lang="en-CA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4266128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6B903-9375-4A66-B1A5-2B9CCECA0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DD156-DEEC-44D5-A3EF-7A075A4FF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582049-603B-4649-80AC-1679BBBC84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94DE5F-C277-422F-BAFF-96D8907FC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CA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DF6264-39B9-4A1E-8E17-EDC14ADC3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8BB267-FE46-4FD0-8C0A-1A18688D7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18237F-B409-4747-AD12-3404C0B255B6}" type="slidenum">
              <a:rPr lang="en-CA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688514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968E6-C36B-4FF5-9FA4-7BA072D1B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891087-CA3B-4777-BBB1-9BD54FCAC4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703801-3239-4B4B-A93B-9F64638E6B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D8567C-5FF6-453D-9BF9-B3777CD06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CA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331AAB-DDC6-4EC7-8CF1-42967CC92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671FD0-30D0-46B8-A1E1-3645AD42E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EAC1B3-610E-4637-9A9F-2D5C85FF73ED}" type="slidenum">
              <a:rPr lang="en-CA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359948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6E94E72E-DFC0-493E-8E13-7F995762DE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3F05BCDA-E55B-4C07-9DB7-19C944F65F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2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en-US"/>
              <a:t>Click to edit Master text styles</a:t>
            </a:r>
          </a:p>
          <a:p>
            <a:pPr lvl="1"/>
            <a:r>
              <a:rPr lang="en-CA" altLang="en-US"/>
              <a:t>Second level</a:t>
            </a:r>
          </a:p>
          <a:p>
            <a:pPr lvl="2"/>
            <a:r>
              <a:rPr lang="en-CA" altLang="en-US"/>
              <a:t>Third level</a:t>
            </a:r>
          </a:p>
          <a:p>
            <a:pPr lvl="3"/>
            <a:r>
              <a:rPr lang="en-CA" altLang="en-US"/>
              <a:t>Fourth level</a:t>
            </a:r>
          </a:p>
          <a:p>
            <a:pPr lvl="4"/>
            <a:r>
              <a:rPr lang="en-CA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64364B10-28A3-49F2-86FE-BF8DA72F75C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CA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44C9673D-62CF-4DEF-A11C-AE2348B1B78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CA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B23F0CDF-38E0-49C0-A9AB-793040E50A9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2371D2F-FE42-4C67-8059-861D4FF4F2DA}" type="slidenum">
              <a:rPr lang="en-CA" altLang="en-US"/>
              <a:pPr/>
              <a:t>‹#›</a:t>
            </a:fld>
            <a:endParaRPr lang="en-CA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2">
            <a:extLst>
              <a:ext uri="{FF2B5EF4-FFF2-40B4-BE49-F238E27FC236}">
                <a16:creationId xmlns:a16="http://schemas.microsoft.com/office/drawing/2014/main" id="{4DCF9401-FF1E-42E3-9FAE-8BE4CD3230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4827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 dirty="0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49155" name="Text Box 3">
            <a:extLst>
              <a:ext uri="{FF2B5EF4-FFF2-40B4-BE49-F238E27FC236}">
                <a16:creationId xmlns:a16="http://schemas.microsoft.com/office/drawing/2014/main" id="{75796FDF-11F4-4094-B640-169D9565E3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2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49156" name="Text Box 4">
            <a:extLst>
              <a:ext uri="{FF2B5EF4-FFF2-40B4-BE49-F238E27FC236}">
                <a16:creationId xmlns:a16="http://schemas.microsoft.com/office/drawing/2014/main" id="{471A31E6-D4F1-4EF7-A411-B3ECC5E6B8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46402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 dirty="0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49157" name="Text Box 5">
            <a:extLst>
              <a:ext uri="{FF2B5EF4-FFF2-40B4-BE49-F238E27FC236}">
                <a16:creationId xmlns:a16="http://schemas.microsoft.com/office/drawing/2014/main" id="{C9D91508-37AF-4409-A87A-388372D28F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3302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49158" name="Text Box 6">
            <a:extLst>
              <a:ext uri="{FF2B5EF4-FFF2-40B4-BE49-F238E27FC236}">
                <a16:creationId xmlns:a16="http://schemas.microsoft.com/office/drawing/2014/main" id="{1F920032-C6E3-4803-9B5E-642CF42B9C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7927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sz="2400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49159" name="Text Box 7">
            <a:extLst>
              <a:ext uri="{FF2B5EF4-FFF2-40B4-BE49-F238E27FC236}">
                <a16:creationId xmlns:a16="http://schemas.microsoft.com/office/drawing/2014/main" id="{DDC28666-523C-415E-9880-61C5E7429F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5302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49160" name="Text Box 8">
            <a:extLst>
              <a:ext uri="{FF2B5EF4-FFF2-40B4-BE49-F238E27FC236}">
                <a16:creationId xmlns:a16="http://schemas.microsoft.com/office/drawing/2014/main" id="{6A0E26F9-D0BA-4B1B-9C5C-539B9F4D0A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62677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49161" name="Text Box 9">
            <a:extLst>
              <a:ext uri="{FF2B5EF4-FFF2-40B4-BE49-F238E27FC236}">
                <a16:creationId xmlns:a16="http://schemas.microsoft.com/office/drawing/2014/main" id="{AA2295F7-E755-48D0-BCA7-3F2C113BC8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50052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67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1928CCD-B59C-447C-BD4F-A53A75D15951}"/>
              </a:ext>
            </a:extLst>
          </p:cNvPr>
          <p:cNvCxnSpPr>
            <a:cxnSpLocks/>
            <a:endCxn id="49154" idx="0"/>
          </p:cNvCxnSpPr>
          <p:nvPr/>
        </p:nvCxnSpPr>
        <p:spPr>
          <a:xfrm>
            <a:off x="2060118" y="3848348"/>
            <a:ext cx="8397" cy="53315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26FA5B3-60EE-4689-9A0A-14900BFC71DA}"/>
              </a:ext>
            </a:extLst>
          </p:cNvPr>
          <p:cNvCxnSpPr/>
          <p:nvPr/>
        </p:nvCxnSpPr>
        <p:spPr>
          <a:xfrm>
            <a:off x="5273218" y="3848348"/>
            <a:ext cx="16793" cy="52045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56F42CD-364C-4357-92CE-11ADECAD632A}"/>
              </a:ext>
            </a:extLst>
          </p:cNvPr>
          <p:cNvSpPr txBox="1"/>
          <p:nvPr/>
        </p:nvSpPr>
        <p:spPr>
          <a:xfrm>
            <a:off x="1863347" y="3462519"/>
            <a:ext cx="5020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i=0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1CA45FB-5B40-40DC-8886-1CE7F8F96EA3}"/>
              </a:ext>
            </a:extLst>
          </p:cNvPr>
          <p:cNvSpPr txBox="1"/>
          <p:nvPr/>
        </p:nvSpPr>
        <p:spPr>
          <a:xfrm>
            <a:off x="5038980" y="3462519"/>
            <a:ext cx="5084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j=0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167BE3D-279A-4DFC-9969-25C89C26F8AE}"/>
              </a:ext>
            </a:extLst>
          </p:cNvPr>
          <p:cNvSpPr txBox="1"/>
          <p:nvPr/>
        </p:nvSpPr>
        <p:spPr>
          <a:xfrm>
            <a:off x="1405997" y="4381500"/>
            <a:ext cx="3369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615A730-0112-44AF-B71E-34EF6B120EB5}"/>
              </a:ext>
            </a:extLst>
          </p:cNvPr>
          <p:cNvSpPr txBox="1"/>
          <p:nvPr/>
        </p:nvSpPr>
        <p:spPr>
          <a:xfrm>
            <a:off x="4600092" y="4340880"/>
            <a:ext cx="386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Text Box 3">
            <a:extLst>
              <a:ext uri="{FF2B5EF4-FFF2-40B4-BE49-F238E27FC236}">
                <a16:creationId xmlns:a16="http://schemas.microsoft.com/office/drawing/2014/main" id="{312F2075-F1E1-4EE6-8C52-EF2B57E5BB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4827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67588" name="Text Box 4">
            <a:extLst>
              <a:ext uri="{FF2B5EF4-FFF2-40B4-BE49-F238E27FC236}">
                <a16:creationId xmlns:a16="http://schemas.microsoft.com/office/drawing/2014/main" id="{607CEB6B-058B-4FE1-9D9A-B99F39079A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2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67589" name="Text Box 5">
            <a:extLst>
              <a:ext uri="{FF2B5EF4-FFF2-40B4-BE49-F238E27FC236}">
                <a16:creationId xmlns:a16="http://schemas.microsoft.com/office/drawing/2014/main" id="{78446CED-CB99-4AAC-A1A0-369BB30012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46402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67590" name="Text Box 6">
            <a:extLst>
              <a:ext uri="{FF2B5EF4-FFF2-40B4-BE49-F238E27FC236}">
                <a16:creationId xmlns:a16="http://schemas.microsoft.com/office/drawing/2014/main" id="{1A32B5B8-D3D9-4E0D-A1FB-29342A497D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3302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67591" name="Text Box 7">
            <a:extLst>
              <a:ext uri="{FF2B5EF4-FFF2-40B4-BE49-F238E27FC236}">
                <a16:creationId xmlns:a16="http://schemas.microsoft.com/office/drawing/2014/main" id="{D6761475-79DF-448A-8E44-C18006D556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7927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sz="2400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67592" name="Text Box 8">
            <a:extLst>
              <a:ext uri="{FF2B5EF4-FFF2-40B4-BE49-F238E27FC236}">
                <a16:creationId xmlns:a16="http://schemas.microsoft.com/office/drawing/2014/main" id="{C68F7B07-49A6-49FC-8FD1-219ED1F385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5302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67593" name="Text Box 9">
            <a:extLst>
              <a:ext uri="{FF2B5EF4-FFF2-40B4-BE49-F238E27FC236}">
                <a16:creationId xmlns:a16="http://schemas.microsoft.com/office/drawing/2014/main" id="{E9A84EC9-3981-4665-B770-D50661EBE4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62677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67594" name="Text Box 10">
            <a:extLst>
              <a:ext uri="{FF2B5EF4-FFF2-40B4-BE49-F238E27FC236}">
                <a16:creationId xmlns:a16="http://schemas.microsoft.com/office/drawing/2014/main" id="{48229A9D-0AE7-4B90-846E-13790A3387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50052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67595" name="Text Box 11">
            <a:extLst>
              <a:ext uri="{FF2B5EF4-FFF2-40B4-BE49-F238E27FC236}">
                <a16:creationId xmlns:a16="http://schemas.microsoft.com/office/drawing/2014/main" id="{76B3A664-1DAC-4596-AEA4-35CC033B80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2027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sz="2400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67596" name="Text Box 12">
            <a:extLst>
              <a:ext uri="{FF2B5EF4-FFF2-40B4-BE49-F238E27FC236}">
                <a16:creationId xmlns:a16="http://schemas.microsoft.com/office/drawing/2014/main" id="{DE2C4BEB-34F8-48D2-94D5-6D808A8304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2577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67597" name="Text Box 13">
            <a:extLst>
              <a:ext uri="{FF2B5EF4-FFF2-40B4-BE49-F238E27FC236}">
                <a16:creationId xmlns:a16="http://schemas.microsoft.com/office/drawing/2014/main" id="{EE01BA47-BC48-4455-A403-207F304D0B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9952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67598" name="Text Box 14">
            <a:extLst>
              <a:ext uri="{FF2B5EF4-FFF2-40B4-BE49-F238E27FC236}">
                <a16:creationId xmlns:a16="http://schemas.microsoft.com/office/drawing/2014/main" id="{08ED1E30-453A-459C-B51A-57751A8696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7327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67599" name="Text Box 15">
            <a:extLst>
              <a:ext uri="{FF2B5EF4-FFF2-40B4-BE49-F238E27FC236}">
                <a16:creationId xmlns:a16="http://schemas.microsoft.com/office/drawing/2014/main" id="{78503473-606D-4DA9-A172-7C1AC8AC51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4702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67600" name="Text Box 16">
            <a:extLst>
              <a:ext uri="{FF2B5EF4-FFF2-40B4-BE49-F238E27FC236}">
                <a16:creationId xmlns:a16="http://schemas.microsoft.com/office/drawing/2014/main" id="{584CDD98-CD11-4EA3-849C-48CB547B4B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3665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67601" name="Text Box 17">
            <a:extLst>
              <a:ext uri="{FF2B5EF4-FFF2-40B4-BE49-F238E27FC236}">
                <a16:creationId xmlns:a16="http://schemas.microsoft.com/office/drawing/2014/main" id="{A9BED059-552A-4255-92AB-9CE6287300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1040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67602" name="Text Box 18">
            <a:extLst>
              <a:ext uri="{FF2B5EF4-FFF2-40B4-BE49-F238E27FC236}">
                <a16:creationId xmlns:a16="http://schemas.microsoft.com/office/drawing/2014/main" id="{6C4A3562-A0FB-4BFA-BEE1-917EFEBDD7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8415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21" name="Text Box 2">
            <a:extLst>
              <a:ext uri="{FF2B5EF4-FFF2-40B4-BE49-F238E27FC236}">
                <a16:creationId xmlns:a16="http://schemas.microsoft.com/office/drawing/2014/main" id="{F0F45463-5B44-4642-88DA-79C02EE0E4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7189" y="548682"/>
            <a:ext cx="5889625" cy="461665"/>
          </a:xfrm>
          <a:prstGeom prst="rect">
            <a:avLst/>
          </a:prstGeom>
          <a:noFill/>
          <a:ln w="38100">
            <a:solidFill>
              <a:srgbClr val="FF0033"/>
            </a:solidFill>
            <a:prstDash val="dash"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altLang="en-US" sz="2400" b="1">
                <a:solidFill>
                  <a:srgbClr val="FF0033"/>
                </a:solidFill>
              </a:rPr>
              <a:t>Merge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3DF0AAC-9CB6-47E1-8839-753258400FFD}"/>
              </a:ext>
            </a:extLst>
          </p:cNvPr>
          <p:cNvCxnSpPr>
            <a:cxnSpLocks/>
          </p:cNvCxnSpPr>
          <p:nvPr/>
        </p:nvCxnSpPr>
        <p:spPr>
          <a:xfrm>
            <a:off x="4402566" y="3849250"/>
            <a:ext cx="8397" cy="53315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6087EFC-7F97-43D8-8A62-37B54FA6EB1A}"/>
              </a:ext>
            </a:extLst>
          </p:cNvPr>
          <p:cNvCxnSpPr/>
          <p:nvPr/>
        </p:nvCxnSpPr>
        <p:spPr>
          <a:xfrm>
            <a:off x="7578395" y="3834969"/>
            <a:ext cx="16793" cy="52045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1FF8EAE-8691-4C15-9DF2-2691DA1C8C6F}"/>
              </a:ext>
            </a:extLst>
          </p:cNvPr>
          <p:cNvSpPr txBox="1"/>
          <p:nvPr/>
        </p:nvSpPr>
        <p:spPr>
          <a:xfrm>
            <a:off x="4205795" y="3463421"/>
            <a:ext cx="5052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i=4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F20A057-ECEF-4028-A3CC-03731A300281}"/>
              </a:ext>
            </a:extLst>
          </p:cNvPr>
          <p:cNvSpPr txBox="1"/>
          <p:nvPr/>
        </p:nvSpPr>
        <p:spPr>
          <a:xfrm>
            <a:off x="7344157" y="3449140"/>
            <a:ext cx="5084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j=4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FFEB727-86E5-4228-8127-79072C34B462}"/>
              </a:ext>
            </a:extLst>
          </p:cNvPr>
          <p:cNvSpPr txBox="1"/>
          <p:nvPr/>
        </p:nvSpPr>
        <p:spPr>
          <a:xfrm>
            <a:off x="1405997" y="4381500"/>
            <a:ext cx="3369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F41BAE2-AE15-4083-92B9-EB686F6589A3}"/>
              </a:ext>
            </a:extLst>
          </p:cNvPr>
          <p:cNvSpPr txBox="1"/>
          <p:nvPr/>
        </p:nvSpPr>
        <p:spPr>
          <a:xfrm>
            <a:off x="4600092" y="4340880"/>
            <a:ext cx="386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38AF7B3-CF9C-4717-8169-EECCE2B8C30F}"/>
              </a:ext>
            </a:extLst>
          </p:cNvPr>
          <p:cNvSpPr txBox="1"/>
          <p:nvPr/>
        </p:nvSpPr>
        <p:spPr>
          <a:xfrm>
            <a:off x="1774597" y="5090180"/>
            <a:ext cx="402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95C9A07-3FF2-443C-93D9-A80F1B7E6912}"/>
              </a:ext>
            </a:extLst>
          </p:cNvPr>
          <p:cNvCxnSpPr>
            <a:cxnSpLocks/>
          </p:cNvCxnSpPr>
          <p:nvPr/>
        </p:nvCxnSpPr>
        <p:spPr>
          <a:xfrm flipV="1">
            <a:off x="6610190" y="5613400"/>
            <a:ext cx="1" cy="62391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3637805-ED58-4089-B61C-35906DB0ACCD}"/>
              </a:ext>
            </a:extLst>
          </p:cNvPr>
          <p:cNvSpPr txBox="1"/>
          <p:nvPr/>
        </p:nvSpPr>
        <p:spPr>
          <a:xfrm>
            <a:off x="6369609" y="6237312"/>
            <a:ext cx="5661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k=7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7A0F7C05-927F-4E48-99D5-3AACF662F716}"/>
              </a:ext>
            </a:extLst>
          </p:cNvPr>
          <p:cNvSpPr txBox="1"/>
          <p:nvPr/>
        </p:nvSpPr>
        <p:spPr>
          <a:xfrm>
            <a:off x="107504" y="197348"/>
            <a:ext cx="4572000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Merge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(L,R,A)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nL =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nR =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(R)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i= j = k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(i&lt; nL &amp;&amp; j&lt; nR)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[i] &lt;=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[j])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[k] =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[i]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i= i+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[k] =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[j]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j= j+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k= k+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 i&lt;nL)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[k] =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[i]; i=i+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k=k+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(j&lt;nR)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[k] =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[i]; j=j+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k=k+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318D9F-EAFB-41D0-8E00-5D0D8F4B87FC}"/>
              </a:ext>
            </a:extLst>
          </p:cNvPr>
          <p:cNvSpPr txBox="1"/>
          <p:nvPr/>
        </p:nvSpPr>
        <p:spPr>
          <a:xfrm>
            <a:off x="4788024" y="1988842"/>
            <a:ext cx="39604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n*c0+ n*c1+n*c2+ c4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=n*(c0+c1+c2) + c4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=n*c3 + c4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2">
            <a:extLst>
              <a:ext uri="{FF2B5EF4-FFF2-40B4-BE49-F238E27FC236}">
                <a16:creationId xmlns:a16="http://schemas.microsoft.com/office/drawing/2014/main" id="{4DCF9401-FF1E-42E3-9FAE-8BE4CD3230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4827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 dirty="0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49155" name="Text Box 3">
            <a:extLst>
              <a:ext uri="{FF2B5EF4-FFF2-40B4-BE49-F238E27FC236}">
                <a16:creationId xmlns:a16="http://schemas.microsoft.com/office/drawing/2014/main" id="{75796FDF-11F4-4094-B640-169D9565E3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2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49156" name="Text Box 4">
            <a:extLst>
              <a:ext uri="{FF2B5EF4-FFF2-40B4-BE49-F238E27FC236}">
                <a16:creationId xmlns:a16="http://schemas.microsoft.com/office/drawing/2014/main" id="{471A31E6-D4F1-4EF7-A411-B3ECC5E6B8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46402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 dirty="0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49157" name="Text Box 5">
            <a:extLst>
              <a:ext uri="{FF2B5EF4-FFF2-40B4-BE49-F238E27FC236}">
                <a16:creationId xmlns:a16="http://schemas.microsoft.com/office/drawing/2014/main" id="{C9D91508-37AF-4409-A87A-388372D28F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3302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49158" name="Text Box 6">
            <a:extLst>
              <a:ext uri="{FF2B5EF4-FFF2-40B4-BE49-F238E27FC236}">
                <a16:creationId xmlns:a16="http://schemas.microsoft.com/office/drawing/2014/main" id="{1F920032-C6E3-4803-9B5E-642CF42B9C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7927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sz="2400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49159" name="Text Box 7">
            <a:extLst>
              <a:ext uri="{FF2B5EF4-FFF2-40B4-BE49-F238E27FC236}">
                <a16:creationId xmlns:a16="http://schemas.microsoft.com/office/drawing/2014/main" id="{DDC28666-523C-415E-9880-61C5E7429F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5302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49160" name="Text Box 8">
            <a:extLst>
              <a:ext uri="{FF2B5EF4-FFF2-40B4-BE49-F238E27FC236}">
                <a16:creationId xmlns:a16="http://schemas.microsoft.com/office/drawing/2014/main" id="{6A0E26F9-D0BA-4B1B-9C5C-539B9F4D0A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62677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49161" name="Text Box 9">
            <a:extLst>
              <a:ext uri="{FF2B5EF4-FFF2-40B4-BE49-F238E27FC236}">
                <a16:creationId xmlns:a16="http://schemas.microsoft.com/office/drawing/2014/main" id="{AA2295F7-E755-48D0-BCA7-3F2C113BC8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50052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67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1928CCD-B59C-447C-BD4F-A53A75D15951}"/>
              </a:ext>
            </a:extLst>
          </p:cNvPr>
          <p:cNvCxnSpPr>
            <a:cxnSpLocks/>
            <a:endCxn id="49154" idx="0"/>
          </p:cNvCxnSpPr>
          <p:nvPr/>
        </p:nvCxnSpPr>
        <p:spPr>
          <a:xfrm>
            <a:off x="2060118" y="3848348"/>
            <a:ext cx="8397" cy="53315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26FA5B3-60EE-4689-9A0A-14900BFC71DA}"/>
              </a:ext>
            </a:extLst>
          </p:cNvPr>
          <p:cNvCxnSpPr/>
          <p:nvPr/>
        </p:nvCxnSpPr>
        <p:spPr>
          <a:xfrm>
            <a:off x="5273218" y="3848348"/>
            <a:ext cx="16793" cy="52045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56F42CD-364C-4357-92CE-11ADECAD632A}"/>
              </a:ext>
            </a:extLst>
          </p:cNvPr>
          <p:cNvSpPr txBox="1"/>
          <p:nvPr/>
        </p:nvSpPr>
        <p:spPr>
          <a:xfrm>
            <a:off x="1863347" y="3462519"/>
            <a:ext cx="5020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i=0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1CA45FB-5B40-40DC-8886-1CE7F8F96EA3}"/>
              </a:ext>
            </a:extLst>
          </p:cNvPr>
          <p:cNvSpPr txBox="1"/>
          <p:nvPr/>
        </p:nvSpPr>
        <p:spPr>
          <a:xfrm>
            <a:off x="5038980" y="3462519"/>
            <a:ext cx="5084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j=0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167BE3D-279A-4DFC-9969-25C89C26F8AE}"/>
              </a:ext>
            </a:extLst>
          </p:cNvPr>
          <p:cNvSpPr txBox="1"/>
          <p:nvPr/>
        </p:nvSpPr>
        <p:spPr>
          <a:xfrm>
            <a:off x="1405997" y="4381500"/>
            <a:ext cx="3369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615A730-0112-44AF-B71E-34EF6B120EB5}"/>
              </a:ext>
            </a:extLst>
          </p:cNvPr>
          <p:cNvSpPr txBox="1"/>
          <p:nvPr/>
        </p:nvSpPr>
        <p:spPr>
          <a:xfrm>
            <a:off x="4600092" y="4340880"/>
            <a:ext cx="386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F415FE1-4B83-40FC-A309-8BC255894CAA}"/>
              </a:ext>
            </a:extLst>
          </p:cNvPr>
          <p:cNvSpPr txBox="1"/>
          <p:nvPr/>
        </p:nvSpPr>
        <p:spPr>
          <a:xfrm>
            <a:off x="282221" y="321272"/>
            <a:ext cx="45720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   nL = </a:t>
            </a:r>
            <a:r>
              <a:rPr lang="en-US" sz="2800" dirty="0">
                <a:solidFill>
                  <a:srgbClr val="795E26"/>
                </a:solidFill>
                <a:latin typeface="Consolas" panose="020B0609020204030204" pitchFamily="49" charset="0"/>
              </a:rPr>
              <a:t>length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(L)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   nR = </a:t>
            </a:r>
            <a:r>
              <a:rPr lang="en-US" sz="2800" dirty="0">
                <a:solidFill>
                  <a:srgbClr val="795E26"/>
                </a:solidFill>
                <a:latin typeface="Consolas" panose="020B0609020204030204" pitchFamily="49" charset="0"/>
              </a:rPr>
              <a:t>length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(R)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   i= j = k = </a:t>
            </a:r>
            <a:r>
              <a:rPr lang="en-US" sz="28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33272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Text Box 3">
            <a:extLst>
              <a:ext uri="{FF2B5EF4-FFF2-40B4-BE49-F238E27FC236}">
                <a16:creationId xmlns:a16="http://schemas.microsoft.com/office/drawing/2014/main" id="{820A4F41-ACF9-42C9-BDA1-A53582DEB5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2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51204" name="Text Box 4">
            <a:extLst>
              <a:ext uri="{FF2B5EF4-FFF2-40B4-BE49-F238E27FC236}">
                <a16:creationId xmlns:a16="http://schemas.microsoft.com/office/drawing/2014/main" id="{0C4C1136-6CEA-483B-911E-F7F6AE42CD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46402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51205" name="Text Box 5">
            <a:extLst>
              <a:ext uri="{FF2B5EF4-FFF2-40B4-BE49-F238E27FC236}">
                <a16:creationId xmlns:a16="http://schemas.microsoft.com/office/drawing/2014/main" id="{7A8355FD-DE32-4FDC-884B-3F09AD4011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3302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51206" name="Text Box 6">
            <a:extLst>
              <a:ext uri="{FF2B5EF4-FFF2-40B4-BE49-F238E27FC236}">
                <a16:creationId xmlns:a16="http://schemas.microsoft.com/office/drawing/2014/main" id="{E73BEDB9-A77D-4DDA-BA21-7586571229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5302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51207" name="Text Box 7">
            <a:extLst>
              <a:ext uri="{FF2B5EF4-FFF2-40B4-BE49-F238E27FC236}">
                <a16:creationId xmlns:a16="http://schemas.microsoft.com/office/drawing/2014/main" id="{682CBC46-D0E3-4F49-B361-AF924243AE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62677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51208" name="Text Box 8">
            <a:extLst>
              <a:ext uri="{FF2B5EF4-FFF2-40B4-BE49-F238E27FC236}">
                <a16:creationId xmlns:a16="http://schemas.microsoft.com/office/drawing/2014/main" id="{B8B5E2AE-5F1E-4AC5-A542-9AE2669E71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50052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51209" name="Text Box 9">
            <a:extLst>
              <a:ext uri="{FF2B5EF4-FFF2-40B4-BE49-F238E27FC236}">
                <a16:creationId xmlns:a16="http://schemas.microsoft.com/office/drawing/2014/main" id="{2646A586-0DFF-4441-8097-BC86B786DF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4827" y="43815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51210" name="Text Box 10">
            <a:extLst>
              <a:ext uri="{FF2B5EF4-FFF2-40B4-BE49-F238E27FC236}">
                <a16:creationId xmlns:a16="http://schemas.microsoft.com/office/drawing/2014/main" id="{35AE13E6-5B2A-4BFC-B637-3C43A46258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7927" y="43688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sz="2400" b="1">
                <a:latin typeface="Courier New" panose="02070309020205020404" pitchFamily="49" charset="0"/>
              </a:rPr>
              <a:t>6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4692758-B98E-4985-B739-6C39090CC53A}"/>
              </a:ext>
            </a:extLst>
          </p:cNvPr>
          <p:cNvCxnSpPr>
            <a:cxnSpLocks/>
          </p:cNvCxnSpPr>
          <p:nvPr/>
        </p:nvCxnSpPr>
        <p:spPr>
          <a:xfrm>
            <a:off x="2060118" y="3848348"/>
            <a:ext cx="8397" cy="53315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0C00499-35EF-45AE-8C00-80A32C6CD94F}"/>
              </a:ext>
            </a:extLst>
          </p:cNvPr>
          <p:cNvCxnSpPr/>
          <p:nvPr/>
        </p:nvCxnSpPr>
        <p:spPr>
          <a:xfrm>
            <a:off x="5273218" y="3848348"/>
            <a:ext cx="16793" cy="52045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71D0843-7636-4D9E-BC44-9B6AE589B7F3}"/>
              </a:ext>
            </a:extLst>
          </p:cNvPr>
          <p:cNvSpPr txBox="1"/>
          <p:nvPr/>
        </p:nvSpPr>
        <p:spPr>
          <a:xfrm>
            <a:off x="1863347" y="3462519"/>
            <a:ext cx="5020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i=0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E4B660-7288-4D21-AA2B-E25899F62B8D}"/>
              </a:ext>
            </a:extLst>
          </p:cNvPr>
          <p:cNvSpPr txBox="1"/>
          <p:nvPr/>
        </p:nvSpPr>
        <p:spPr>
          <a:xfrm>
            <a:off x="5038980" y="3462519"/>
            <a:ext cx="5084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j=0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CC3D06D-3573-4FE2-8B86-5F4375C5C31A}"/>
              </a:ext>
            </a:extLst>
          </p:cNvPr>
          <p:cNvSpPr txBox="1"/>
          <p:nvPr/>
        </p:nvSpPr>
        <p:spPr>
          <a:xfrm>
            <a:off x="1405997" y="4381500"/>
            <a:ext cx="3369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1CB226-908C-42E4-9025-B191AF981D48}"/>
              </a:ext>
            </a:extLst>
          </p:cNvPr>
          <p:cNvSpPr txBox="1"/>
          <p:nvPr/>
        </p:nvSpPr>
        <p:spPr>
          <a:xfrm>
            <a:off x="4600092" y="4340880"/>
            <a:ext cx="386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42F2624-7FAE-4BED-8850-252D7CD05F8D}"/>
              </a:ext>
            </a:extLst>
          </p:cNvPr>
          <p:cNvSpPr txBox="1"/>
          <p:nvPr/>
        </p:nvSpPr>
        <p:spPr>
          <a:xfrm>
            <a:off x="1774597" y="5090180"/>
            <a:ext cx="402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AA7E638-5E67-4560-AEEB-D2158421EAF5}"/>
              </a:ext>
            </a:extLst>
          </p:cNvPr>
          <p:cNvSpPr txBox="1"/>
          <p:nvPr/>
        </p:nvSpPr>
        <p:spPr>
          <a:xfrm>
            <a:off x="107505" y="63159"/>
            <a:ext cx="4355767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</a:t>
            </a:r>
            <a:r>
              <a:rPr lang="en-US" sz="2000" dirty="0">
                <a:solidFill>
                  <a:srgbClr val="AF00DB"/>
                </a:solidFill>
                <a:latin typeface="Consolas" panose="020B0609020204030204" pitchFamily="49" charset="0"/>
              </a:rPr>
              <a:t>while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(i&lt; nL &amp;&amp; j&lt; nR) 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2000" dirty="0">
                <a:solidFill>
                  <a:srgbClr val="795E26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[i] &lt;= </a:t>
            </a:r>
            <a:r>
              <a:rPr lang="en-US" sz="2000" dirty="0">
                <a:solidFill>
                  <a:srgbClr val="001080"/>
                </a:solidFill>
                <a:latin typeface="Consolas" panose="020B0609020204030204" pitchFamily="49" charset="0"/>
              </a:rPr>
              <a:t>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[j]) 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</a:t>
            </a:r>
            <a:r>
              <a:rPr lang="en-US" sz="2000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[k] = </a:t>
            </a:r>
            <a:r>
              <a:rPr lang="en-US" sz="2000" dirty="0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[i]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i= i+</a:t>
            </a:r>
            <a:r>
              <a:rPr lang="en-US" sz="20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  }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2000" dirty="0">
                <a:solidFill>
                  <a:srgbClr val="AF00DB"/>
                </a:solidFill>
                <a:latin typeface="Consolas" panose="020B0609020204030204" pitchFamily="49" charset="0"/>
              </a:rPr>
              <a:t>else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</a:t>
            </a:r>
            <a:r>
              <a:rPr lang="en-US" sz="2000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[k] = </a:t>
            </a:r>
            <a:r>
              <a:rPr lang="en-US" sz="2000" dirty="0">
                <a:solidFill>
                  <a:srgbClr val="001080"/>
                </a:solidFill>
                <a:latin typeface="Consolas" panose="020B0609020204030204" pitchFamily="49" charset="0"/>
              </a:rPr>
              <a:t>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[j]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j= j+</a:t>
            </a:r>
            <a:r>
              <a:rPr lang="en-US" sz="20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  }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  k= k+</a:t>
            </a:r>
            <a:r>
              <a:rPr lang="en-US" sz="20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}</a:t>
            </a:r>
          </a:p>
        </p:txBody>
      </p:sp>
    </p:spTree>
    <p:extLst>
      <p:ext uri="{BB962C8B-B14F-4D97-AF65-F5344CB8AC3E}">
        <p14:creationId xmlns:p14="http://schemas.microsoft.com/office/powerpoint/2010/main" val="22642144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Text Box 3">
            <a:extLst>
              <a:ext uri="{FF2B5EF4-FFF2-40B4-BE49-F238E27FC236}">
                <a16:creationId xmlns:a16="http://schemas.microsoft.com/office/drawing/2014/main" id="{90A2E555-F666-4D1A-86C1-A979F2A35C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2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53252" name="Text Box 4">
            <a:extLst>
              <a:ext uri="{FF2B5EF4-FFF2-40B4-BE49-F238E27FC236}">
                <a16:creationId xmlns:a16="http://schemas.microsoft.com/office/drawing/2014/main" id="{C634CBCE-523D-462F-8B58-5181B94F61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46402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53253" name="Text Box 5">
            <a:extLst>
              <a:ext uri="{FF2B5EF4-FFF2-40B4-BE49-F238E27FC236}">
                <a16:creationId xmlns:a16="http://schemas.microsoft.com/office/drawing/2014/main" id="{1F7C5C2F-EF11-4BD1-B2B1-56E2EB3478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3302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53254" name="Text Box 6">
            <a:extLst>
              <a:ext uri="{FF2B5EF4-FFF2-40B4-BE49-F238E27FC236}">
                <a16:creationId xmlns:a16="http://schemas.microsoft.com/office/drawing/2014/main" id="{398227A1-9422-46DF-93B4-8215C70A4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7927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sz="2400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53255" name="Text Box 7">
            <a:extLst>
              <a:ext uri="{FF2B5EF4-FFF2-40B4-BE49-F238E27FC236}">
                <a16:creationId xmlns:a16="http://schemas.microsoft.com/office/drawing/2014/main" id="{1BFBDF0E-D442-45EB-A81E-CABAB7DC2D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62677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53256" name="Text Box 8">
            <a:extLst>
              <a:ext uri="{FF2B5EF4-FFF2-40B4-BE49-F238E27FC236}">
                <a16:creationId xmlns:a16="http://schemas.microsoft.com/office/drawing/2014/main" id="{51D0EDC6-09B2-4B8A-BAD3-6C8638251E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50052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53257" name="Text Box 9">
            <a:extLst>
              <a:ext uri="{FF2B5EF4-FFF2-40B4-BE49-F238E27FC236}">
                <a16:creationId xmlns:a16="http://schemas.microsoft.com/office/drawing/2014/main" id="{E96EC2E5-6394-4A37-8065-EE85C339A7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2027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sz="2400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53258" name="Text Box 10">
            <a:extLst>
              <a:ext uri="{FF2B5EF4-FFF2-40B4-BE49-F238E27FC236}">
                <a16:creationId xmlns:a16="http://schemas.microsoft.com/office/drawing/2014/main" id="{46A3979B-3A2F-47E4-B5DE-55B25B2D0F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4827" y="43815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53259" name="Text Box 11">
            <a:extLst>
              <a:ext uri="{FF2B5EF4-FFF2-40B4-BE49-F238E27FC236}">
                <a16:creationId xmlns:a16="http://schemas.microsoft.com/office/drawing/2014/main" id="{84CF6206-7B95-4E64-8F87-11C4577B03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5302" y="43688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33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D697C41-8B49-4B61-9D74-0A90B8E1A4BE}"/>
              </a:ext>
            </a:extLst>
          </p:cNvPr>
          <p:cNvCxnSpPr>
            <a:cxnSpLocks/>
          </p:cNvCxnSpPr>
          <p:nvPr/>
        </p:nvCxnSpPr>
        <p:spPr>
          <a:xfrm>
            <a:off x="2060118" y="3848348"/>
            <a:ext cx="8397" cy="53315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ED7C3BC-5FCB-4CBC-832A-0ABDB6F026D8}"/>
              </a:ext>
            </a:extLst>
          </p:cNvPr>
          <p:cNvCxnSpPr/>
          <p:nvPr/>
        </p:nvCxnSpPr>
        <p:spPr>
          <a:xfrm>
            <a:off x="5791154" y="3861048"/>
            <a:ext cx="16793" cy="52045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427815B-E742-4D4F-A870-AE412F41A9C2}"/>
              </a:ext>
            </a:extLst>
          </p:cNvPr>
          <p:cNvSpPr txBox="1"/>
          <p:nvPr/>
        </p:nvSpPr>
        <p:spPr>
          <a:xfrm>
            <a:off x="1863347" y="3462519"/>
            <a:ext cx="5020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i=0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1DD4E32-99EE-4808-8235-2319A395FD2B}"/>
              </a:ext>
            </a:extLst>
          </p:cNvPr>
          <p:cNvSpPr txBox="1"/>
          <p:nvPr/>
        </p:nvSpPr>
        <p:spPr>
          <a:xfrm>
            <a:off x="5556916" y="3475219"/>
            <a:ext cx="5084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j=1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30EFA1F-80F9-43BD-A7AE-2DBD99982CF4}"/>
              </a:ext>
            </a:extLst>
          </p:cNvPr>
          <p:cNvSpPr txBox="1"/>
          <p:nvPr/>
        </p:nvSpPr>
        <p:spPr>
          <a:xfrm>
            <a:off x="1405997" y="4381500"/>
            <a:ext cx="3369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A7AFDBD-62B6-4486-82C0-5560C99B2276}"/>
              </a:ext>
            </a:extLst>
          </p:cNvPr>
          <p:cNvSpPr txBox="1"/>
          <p:nvPr/>
        </p:nvSpPr>
        <p:spPr>
          <a:xfrm>
            <a:off x="4600092" y="4340880"/>
            <a:ext cx="386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1C48B60-B777-47FD-AC27-8428D7BB01A9}"/>
              </a:ext>
            </a:extLst>
          </p:cNvPr>
          <p:cNvSpPr txBox="1"/>
          <p:nvPr/>
        </p:nvSpPr>
        <p:spPr>
          <a:xfrm>
            <a:off x="1774597" y="5090180"/>
            <a:ext cx="402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6C41BC4-7FCB-4F70-803D-9DFE8BC28932}"/>
              </a:ext>
            </a:extLst>
          </p:cNvPr>
          <p:cNvCxnSpPr>
            <a:cxnSpLocks/>
            <a:endCxn id="53257" idx="2"/>
          </p:cNvCxnSpPr>
          <p:nvPr/>
        </p:nvCxnSpPr>
        <p:spPr>
          <a:xfrm flipV="1">
            <a:off x="2525714" y="5613400"/>
            <a:ext cx="1" cy="62391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C394DEC-FDF0-4370-8E6F-9CECE0F32EB2}"/>
              </a:ext>
            </a:extLst>
          </p:cNvPr>
          <p:cNvSpPr txBox="1"/>
          <p:nvPr/>
        </p:nvSpPr>
        <p:spPr>
          <a:xfrm>
            <a:off x="2285133" y="6237312"/>
            <a:ext cx="5661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k=0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56E7752-248B-4E8C-8B05-E9F1F6100BAF}"/>
              </a:ext>
            </a:extLst>
          </p:cNvPr>
          <p:cNvSpPr txBox="1"/>
          <p:nvPr/>
        </p:nvSpPr>
        <p:spPr>
          <a:xfrm>
            <a:off x="107505" y="63159"/>
            <a:ext cx="4355767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</a:t>
            </a:r>
            <a:r>
              <a:rPr lang="en-US" sz="2000" dirty="0">
                <a:solidFill>
                  <a:srgbClr val="AF00DB"/>
                </a:solidFill>
                <a:latin typeface="Consolas" panose="020B0609020204030204" pitchFamily="49" charset="0"/>
              </a:rPr>
              <a:t>while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(i&lt; nL &amp;&amp; j&lt; nR) 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2000" dirty="0">
                <a:solidFill>
                  <a:srgbClr val="795E26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[i] &lt;= </a:t>
            </a:r>
            <a:r>
              <a:rPr lang="en-US" sz="2000" dirty="0">
                <a:solidFill>
                  <a:srgbClr val="001080"/>
                </a:solidFill>
                <a:latin typeface="Consolas" panose="020B0609020204030204" pitchFamily="49" charset="0"/>
              </a:rPr>
              <a:t>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[j]) 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</a:t>
            </a:r>
            <a:r>
              <a:rPr lang="en-US" sz="2000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[k] = </a:t>
            </a:r>
            <a:r>
              <a:rPr lang="en-US" sz="2000" dirty="0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[i]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i= i+</a:t>
            </a:r>
            <a:r>
              <a:rPr lang="en-US" sz="20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  }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2000" dirty="0">
                <a:solidFill>
                  <a:srgbClr val="AF00DB"/>
                </a:solidFill>
                <a:latin typeface="Consolas" panose="020B0609020204030204" pitchFamily="49" charset="0"/>
              </a:rPr>
              <a:t>else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</a:t>
            </a:r>
            <a:r>
              <a:rPr lang="en-US" sz="2000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[k] = </a:t>
            </a:r>
            <a:r>
              <a:rPr lang="en-US" sz="2000" dirty="0">
                <a:solidFill>
                  <a:srgbClr val="001080"/>
                </a:solidFill>
                <a:latin typeface="Consolas" panose="020B0609020204030204" pitchFamily="49" charset="0"/>
              </a:rPr>
              <a:t>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[j]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j= j+</a:t>
            </a:r>
            <a:r>
              <a:rPr lang="en-US" sz="20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  }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  k= k+</a:t>
            </a:r>
            <a:r>
              <a:rPr lang="en-US" sz="20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}</a:t>
            </a:r>
          </a:p>
        </p:txBody>
      </p:sp>
    </p:spTree>
    <p:extLst>
      <p:ext uri="{BB962C8B-B14F-4D97-AF65-F5344CB8AC3E}">
        <p14:creationId xmlns:p14="http://schemas.microsoft.com/office/powerpoint/2010/main" val="41532717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Text Box 3">
            <a:extLst>
              <a:ext uri="{FF2B5EF4-FFF2-40B4-BE49-F238E27FC236}">
                <a16:creationId xmlns:a16="http://schemas.microsoft.com/office/drawing/2014/main" id="{3EA8723D-D41E-4A97-8999-38899BE29D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4827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55300" name="Text Box 4">
            <a:extLst>
              <a:ext uri="{FF2B5EF4-FFF2-40B4-BE49-F238E27FC236}">
                <a16:creationId xmlns:a16="http://schemas.microsoft.com/office/drawing/2014/main" id="{02C26ABE-3E40-4B91-93DB-9A38B68FDC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46402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55301" name="Text Box 5">
            <a:extLst>
              <a:ext uri="{FF2B5EF4-FFF2-40B4-BE49-F238E27FC236}">
                <a16:creationId xmlns:a16="http://schemas.microsoft.com/office/drawing/2014/main" id="{3B67B88A-525F-459A-8968-2E86FAC7D3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3302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55302" name="Text Box 6">
            <a:extLst>
              <a:ext uri="{FF2B5EF4-FFF2-40B4-BE49-F238E27FC236}">
                <a16:creationId xmlns:a16="http://schemas.microsoft.com/office/drawing/2014/main" id="{DE1C71DA-1516-4DF0-9468-0DDFFA3BF0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7927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sz="2400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55303" name="Text Box 7">
            <a:extLst>
              <a:ext uri="{FF2B5EF4-FFF2-40B4-BE49-F238E27FC236}">
                <a16:creationId xmlns:a16="http://schemas.microsoft.com/office/drawing/2014/main" id="{77765B81-C838-4C77-B94E-B59DC4D2DC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62677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55304" name="Text Box 8">
            <a:extLst>
              <a:ext uri="{FF2B5EF4-FFF2-40B4-BE49-F238E27FC236}">
                <a16:creationId xmlns:a16="http://schemas.microsoft.com/office/drawing/2014/main" id="{69759640-1C33-4D6B-8120-9D60702BBB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50052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55305" name="Text Box 9">
            <a:extLst>
              <a:ext uri="{FF2B5EF4-FFF2-40B4-BE49-F238E27FC236}">
                <a16:creationId xmlns:a16="http://schemas.microsoft.com/office/drawing/2014/main" id="{9EAD2C09-68B0-4894-9862-CB312F63E7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2027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sz="2400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55306" name="Text Box 10">
            <a:extLst>
              <a:ext uri="{FF2B5EF4-FFF2-40B4-BE49-F238E27FC236}">
                <a16:creationId xmlns:a16="http://schemas.microsoft.com/office/drawing/2014/main" id="{CCBD0F0B-80E9-4BC8-9CFC-64BC92E5FF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2577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55307" name="Text Box 11">
            <a:extLst>
              <a:ext uri="{FF2B5EF4-FFF2-40B4-BE49-F238E27FC236}">
                <a16:creationId xmlns:a16="http://schemas.microsoft.com/office/drawing/2014/main" id="{70D7F6CD-C8AF-4C02-9663-D37243EA39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2" y="43815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55308" name="Text Box 12">
            <a:extLst>
              <a:ext uri="{FF2B5EF4-FFF2-40B4-BE49-F238E27FC236}">
                <a16:creationId xmlns:a16="http://schemas.microsoft.com/office/drawing/2014/main" id="{C7E22A25-56E0-4BA0-8107-24C90C7FB0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5302" y="43688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33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609D1B5-59B6-42E3-A38A-765D5AFD0776}"/>
              </a:ext>
            </a:extLst>
          </p:cNvPr>
          <p:cNvCxnSpPr>
            <a:cxnSpLocks/>
          </p:cNvCxnSpPr>
          <p:nvPr/>
        </p:nvCxnSpPr>
        <p:spPr>
          <a:xfrm>
            <a:off x="2663179" y="3875329"/>
            <a:ext cx="8397" cy="53315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D50D996-4AFD-40F6-9762-519BB0C3738D}"/>
              </a:ext>
            </a:extLst>
          </p:cNvPr>
          <p:cNvCxnSpPr/>
          <p:nvPr/>
        </p:nvCxnSpPr>
        <p:spPr>
          <a:xfrm>
            <a:off x="5791154" y="3861048"/>
            <a:ext cx="16793" cy="52045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780E793-4174-443F-8264-FA334EB4A57F}"/>
              </a:ext>
            </a:extLst>
          </p:cNvPr>
          <p:cNvSpPr txBox="1"/>
          <p:nvPr/>
        </p:nvSpPr>
        <p:spPr>
          <a:xfrm>
            <a:off x="2466408" y="3489500"/>
            <a:ext cx="5052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i=1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4E2AE4-84F8-4691-A24A-6531E5BD3014}"/>
              </a:ext>
            </a:extLst>
          </p:cNvPr>
          <p:cNvSpPr txBox="1"/>
          <p:nvPr/>
        </p:nvSpPr>
        <p:spPr>
          <a:xfrm>
            <a:off x="5556916" y="3475219"/>
            <a:ext cx="5084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j=1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92738D9-2A01-4F95-A049-20ABAA8001EE}"/>
              </a:ext>
            </a:extLst>
          </p:cNvPr>
          <p:cNvSpPr txBox="1"/>
          <p:nvPr/>
        </p:nvSpPr>
        <p:spPr>
          <a:xfrm>
            <a:off x="1405997" y="4381500"/>
            <a:ext cx="3369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672112C-65E5-4CE8-B7B7-04A4A80C72FC}"/>
              </a:ext>
            </a:extLst>
          </p:cNvPr>
          <p:cNvSpPr txBox="1"/>
          <p:nvPr/>
        </p:nvSpPr>
        <p:spPr>
          <a:xfrm>
            <a:off x="4600092" y="4340880"/>
            <a:ext cx="386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AD3588E-476E-49A4-BB8F-B1F321803D72}"/>
              </a:ext>
            </a:extLst>
          </p:cNvPr>
          <p:cNvSpPr txBox="1"/>
          <p:nvPr/>
        </p:nvSpPr>
        <p:spPr>
          <a:xfrm>
            <a:off x="1774597" y="5090180"/>
            <a:ext cx="402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FCC98F7-D24D-47FF-92D0-8D1F70458B60}"/>
              </a:ext>
            </a:extLst>
          </p:cNvPr>
          <p:cNvCxnSpPr>
            <a:cxnSpLocks/>
          </p:cNvCxnSpPr>
          <p:nvPr/>
        </p:nvCxnSpPr>
        <p:spPr>
          <a:xfrm flipV="1">
            <a:off x="3084352" y="5605969"/>
            <a:ext cx="1" cy="62391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09A0C5A-C0E9-4DF4-85F5-2EF935A4BA1B}"/>
              </a:ext>
            </a:extLst>
          </p:cNvPr>
          <p:cNvSpPr txBox="1"/>
          <p:nvPr/>
        </p:nvSpPr>
        <p:spPr>
          <a:xfrm>
            <a:off x="2843771" y="6229881"/>
            <a:ext cx="5661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k=1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BEEC67E-6F6E-41F9-9370-E1AFC54C5CF7}"/>
              </a:ext>
            </a:extLst>
          </p:cNvPr>
          <p:cNvSpPr txBox="1"/>
          <p:nvPr/>
        </p:nvSpPr>
        <p:spPr>
          <a:xfrm>
            <a:off x="107505" y="63159"/>
            <a:ext cx="4355767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</a:t>
            </a:r>
            <a:r>
              <a:rPr lang="en-US" sz="2000" dirty="0">
                <a:solidFill>
                  <a:srgbClr val="AF00DB"/>
                </a:solidFill>
                <a:latin typeface="Consolas" panose="020B0609020204030204" pitchFamily="49" charset="0"/>
              </a:rPr>
              <a:t>while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(i&lt; nL &amp;&amp; j&lt; nR) 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2000" dirty="0">
                <a:solidFill>
                  <a:srgbClr val="795E26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[i] &lt;= </a:t>
            </a:r>
            <a:r>
              <a:rPr lang="en-US" sz="2000" dirty="0">
                <a:solidFill>
                  <a:srgbClr val="001080"/>
                </a:solidFill>
                <a:latin typeface="Consolas" panose="020B0609020204030204" pitchFamily="49" charset="0"/>
              </a:rPr>
              <a:t>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[j]) 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</a:t>
            </a:r>
            <a:r>
              <a:rPr lang="en-US" sz="2000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[k] = </a:t>
            </a:r>
            <a:r>
              <a:rPr lang="en-US" sz="2000" dirty="0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[i]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i= i+</a:t>
            </a:r>
            <a:r>
              <a:rPr lang="en-US" sz="20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  }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2000" dirty="0">
                <a:solidFill>
                  <a:srgbClr val="AF00DB"/>
                </a:solidFill>
                <a:latin typeface="Consolas" panose="020B0609020204030204" pitchFamily="49" charset="0"/>
              </a:rPr>
              <a:t>else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</a:t>
            </a:r>
            <a:r>
              <a:rPr lang="en-US" sz="2000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[k] = </a:t>
            </a:r>
            <a:r>
              <a:rPr lang="en-US" sz="2000" dirty="0">
                <a:solidFill>
                  <a:srgbClr val="001080"/>
                </a:solidFill>
                <a:latin typeface="Consolas" panose="020B0609020204030204" pitchFamily="49" charset="0"/>
              </a:rPr>
              <a:t>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[j]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j= j+</a:t>
            </a:r>
            <a:r>
              <a:rPr lang="en-US" sz="20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  }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  k= k+</a:t>
            </a:r>
            <a:r>
              <a:rPr lang="en-US" sz="20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}</a:t>
            </a:r>
          </a:p>
        </p:txBody>
      </p:sp>
    </p:spTree>
    <p:extLst>
      <p:ext uri="{BB962C8B-B14F-4D97-AF65-F5344CB8AC3E}">
        <p14:creationId xmlns:p14="http://schemas.microsoft.com/office/powerpoint/2010/main" val="22933746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Text Box 3">
            <a:extLst>
              <a:ext uri="{FF2B5EF4-FFF2-40B4-BE49-F238E27FC236}">
                <a16:creationId xmlns:a16="http://schemas.microsoft.com/office/drawing/2014/main" id="{B06162C8-1B94-451C-8478-48F180E320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4827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57348" name="Text Box 4">
            <a:extLst>
              <a:ext uri="{FF2B5EF4-FFF2-40B4-BE49-F238E27FC236}">
                <a16:creationId xmlns:a16="http://schemas.microsoft.com/office/drawing/2014/main" id="{90C98BA7-D92C-4F5B-BC7B-F16D56CE3E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2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57349" name="Text Box 5">
            <a:extLst>
              <a:ext uri="{FF2B5EF4-FFF2-40B4-BE49-F238E27FC236}">
                <a16:creationId xmlns:a16="http://schemas.microsoft.com/office/drawing/2014/main" id="{E6B682D2-9B2F-4FB0-91B0-30BE040DF1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3302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57350" name="Text Box 6">
            <a:extLst>
              <a:ext uri="{FF2B5EF4-FFF2-40B4-BE49-F238E27FC236}">
                <a16:creationId xmlns:a16="http://schemas.microsoft.com/office/drawing/2014/main" id="{DC6123AA-A3DD-41F9-9EE2-8DC0A01177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7927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sz="2400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57351" name="Text Box 7">
            <a:extLst>
              <a:ext uri="{FF2B5EF4-FFF2-40B4-BE49-F238E27FC236}">
                <a16:creationId xmlns:a16="http://schemas.microsoft.com/office/drawing/2014/main" id="{A2193F5D-B3F7-4DF6-A3DD-FBF1148542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62677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57352" name="Text Box 8">
            <a:extLst>
              <a:ext uri="{FF2B5EF4-FFF2-40B4-BE49-F238E27FC236}">
                <a16:creationId xmlns:a16="http://schemas.microsoft.com/office/drawing/2014/main" id="{2C0AF540-4DCF-4B4B-9C56-DE50D5F85F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50052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57353" name="Text Box 9">
            <a:extLst>
              <a:ext uri="{FF2B5EF4-FFF2-40B4-BE49-F238E27FC236}">
                <a16:creationId xmlns:a16="http://schemas.microsoft.com/office/drawing/2014/main" id="{2974B657-F3B9-4DA5-80BD-FB7A9E6A01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2027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sz="2400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57354" name="Text Box 10">
            <a:extLst>
              <a:ext uri="{FF2B5EF4-FFF2-40B4-BE49-F238E27FC236}">
                <a16:creationId xmlns:a16="http://schemas.microsoft.com/office/drawing/2014/main" id="{AD79CD50-8C8A-4E72-8980-44ECE93584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2577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57355" name="Text Box 11">
            <a:extLst>
              <a:ext uri="{FF2B5EF4-FFF2-40B4-BE49-F238E27FC236}">
                <a16:creationId xmlns:a16="http://schemas.microsoft.com/office/drawing/2014/main" id="{F4DCAA34-C9F3-4296-9656-1F23FD3531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9952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57356" name="Text Box 12">
            <a:extLst>
              <a:ext uri="{FF2B5EF4-FFF2-40B4-BE49-F238E27FC236}">
                <a16:creationId xmlns:a16="http://schemas.microsoft.com/office/drawing/2014/main" id="{A965A221-F324-4360-B8EF-0A77253AC2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46402" y="43815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57357" name="Text Box 13">
            <a:extLst>
              <a:ext uri="{FF2B5EF4-FFF2-40B4-BE49-F238E27FC236}">
                <a16:creationId xmlns:a16="http://schemas.microsoft.com/office/drawing/2014/main" id="{0ED2976E-8727-4A52-8E5A-9BB6C2F2BF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5302" y="43688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33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EF2D2CC-0B06-43B3-9BA2-3E2D6E931430}"/>
              </a:ext>
            </a:extLst>
          </p:cNvPr>
          <p:cNvCxnSpPr>
            <a:cxnSpLocks/>
          </p:cNvCxnSpPr>
          <p:nvPr/>
        </p:nvCxnSpPr>
        <p:spPr>
          <a:xfrm>
            <a:off x="3172593" y="3875329"/>
            <a:ext cx="8397" cy="53315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FF28BDB-E477-44CA-97D5-E1C7E6638697}"/>
              </a:ext>
            </a:extLst>
          </p:cNvPr>
          <p:cNvCxnSpPr/>
          <p:nvPr/>
        </p:nvCxnSpPr>
        <p:spPr>
          <a:xfrm>
            <a:off x="5791154" y="3861048"/>
            <a:ext cx="16793" cy="52045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BB3E7B3-30E5-4520-AEB3-1263CF9733A7}"/>
              </a:ext>
            </a:extLst>
          </p:cNvPr>
          <p:cNvSpPr txBox="1"/>
          <p:nvPr/>
        </p:nvSpPr>
        <p:spPr>
          <a:xfrm>
            <a:off x="2975822" y="3489500"/>
            <a:ext cx="5052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i=2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A434717-1E06-453F-A545-E721D67DDCF8}"/>
              </a:ext>
            </a:extLst>
          </p:cNvPr>
          <p:cNvSpPr txBox="1"/>
          <p:nvPr/>
        </p:nvSpPr>
        <p:spPr>
          <a:xfrm>
            <a:off x="5556916" y="3475219"/>
            <a:ext cx="5084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j=1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C75F2B4-87C0-41E4-8514-61E0569C9677}"/>
              </a:ext>
            </a:extLst>
          </p:cNvPr>
          <p:cNvSpPr txBox="1"/>
          <p:nvPr/>
        </p:nvSpPr>
        <p:spPr>
          <a:xfrm>
            <a:off x="1405997" y="4381500"/>
            <a:ext cx="3369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CABB799-DEA8-45A2-9D14-BB76AECEF3AA}"/>
              </a:ext>
            </a:extLst>
          </p:cNvPr>
          <p:cNvSpPr txBox="1"/>
          <p:nvPr/>
        </p:nvSpPr>
        <p:spPr>
          <a:xfrm>
            <a:off x="4600092" y="4340880"/>
            <a:ext cx="386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A23C5C1-8710-4448-9BC2-76D749ECA8E6}"/>
              </a:ext>
            </a:extLst>
          </p:cNvPr>
          <p:cNvSpPr txBox="1"/>
          <p:nvPr/>
        </p:nvSpPr>
        <p:spPr>
          <a:xfrm>
            <a:off x="1774597" y="5090180"/>
            <a:ext cx="402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7DBE3C9-38A2-4441-9E8B-81E4D15EC7CD}"/>
              </a:ext>
            </a:extLst>
          </p:cNvPr>
          <p:cNvCxnSpPr>
            <a:cxnSpLocks/>
          </p:cNvCxnSpPr>
          <p:nvPr/>
        </p:nvCxnSpPr>
        <p:spPr>
          <a:xfrm flipV="1">
            <a:off x="3704704" y="5578481"/>
            <a:ext cx="1" cy="62391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B9E0D10-5595-45B9-830C-58426F6A769C}"/>
              </a:ext>
            </a:extLst>
          </p:cNvPr>
          <p:cNvSpPr txBox="1"/>
          <p:nvPr/>
        </p:nvSpPr>
        <p:spPr>
          <a:xfrm>
            <a:off x="3464123" y="6202393"/>
            <a:ext cx="5661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k=2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C7FDC38-BAE4-4DD4-9458-196041EC5729}"/>
              </a:ext>
            </a:extLst>
          </p:cNvPr>
          <p:cNvSpPr txBox="1"/>
          <p:nvPr/>
        </p:nvSpPr>
        <p:spPr>
          <a:xfrm>
            <a:off x="107505" y="63159"/>
            <a:ext cx="4355767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</a:t>
            </a:r>
            <a:r>
              <a:rPr lang="en-US" sz="2000" dirty="0">
                <a:solidFill>
                  <a:srgbClr val="AF00DB"/>
                </a:solidFill>
                <a:latin typeface="Consolas" panose="020B0609020204030204" pitchFamily="49" charset="0"/>
              </a:rPr>
              <a:t>while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(i&lt; nL &amp;&amp; j&lt; nR) 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2000" dirty="0">
                <a:solidFill>
                  <a:srgbClr val="795E26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[i] &lt;= </a:t>
            </a:r>
            <a:r>
              <a:rPr lang="en-US" sz="2000" dirty="0">
                <a:solidFill>
                  <a:srgbClr val="001080"/>
                </a:solidFill>
                <a:latin typeface="Consolas" panose="020B0609020204030204" pitchFamily="49" charset="0"/>
              </a:rPr>
              <a:t>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[j]) 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</a:t>
            </a:r>
            <a:r>
              <a:rPr lang="en-US" sz="2000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[k] = </a:t>
            </a:r>
            <a:r>
              <a:rPr lang="en-US" sz="2000" dirty="0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[i]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i= i+</a:t>
            </a:r>
            <a:r>
              <a:rPr lang="en-US" sz="20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  }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2000" dirty="0">
                <a:solidFill>
                  <a:srgbClr val="AF00DB"/>
                </a:solidFill>
                <a:latin typeface="Consolas" panose="020B0609020204030204" pitchFamily="49" charset="0"/>
              </a:rPr>
              <a:t>else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</a:t>
            </a:r>
            <a:r>
              <a:rPr lang="en-US" sz="2000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[k] = </a:t>
            </a:r>
            <a:r>
              <a:rPr lang="en-US" sz="2000" dirty="0">
                <a:solidFill>
                  <a:srgbClr val="001080"/>
                </a:solidFill>
                <a:latin typeface="Consolas" panose="020B0609020204030204" pitchFamily="49" charset="0"/>
              </a:rPr>
              <a:t>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[j]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j= j+</a:t>
            </a:r>
            <a:r>
              <a:rPr lang="en-US" sz="20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  }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  k= k+</a:t>
            </a:r>
            <a:r>
              <a:rPr lang="en-US" sz="20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}</a:t>
            </a:r>
          </a:p>
        </p:txBody>
      </p:sp>
    </p:spTree>
    <p:extLst>
      <p:ext uri="{BB962C8B-B14F-4D97-AF65-F5344CB8AC3E}">
        <p14:creationId xmlns:p14="http://schemas.microsoft.com/office/powerpoint/2010/main" val="14319436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Text Box 3">
            <a:extLst>
              <a:ext uri="{FF2B5EF4-FFF2-40B4-BE49-F238E27FC236}">
                <a16:creationId xmlns:a16="http://schemas.microsoft.com/office/drawing/2014/main" id="{1E1E2A29-60B5-40FB-842E-B29928A7E9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4827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59396" name="Text Box 4">
            <a:extLst>
              <a:ext uri="{FF2B5EF4-FFF2-40B4-BE49-F238E27FC236}">
                <a16:creationId xmlns:a16="http://schemas.microsoft.com/office/drawing/2014/main" id="{50297130-2CE5-4CAB-98C1-58A75106F1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2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59397" name="Text Box 5">
            <a:extLst>
              <a:ext uri="{FF2B5EF4-FFF2-40B4-BE49-F238E27FC236}">
                <a16:creationId xmlns:a16="http://schemas.microsoft.com/office/drawing/2014/main" id="{F7578EC1-296D-47AA-8F81-FDD768B9CA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3302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59398" name="Text Box 6">
            <a:extLst>
              <a:ext uri="{FF2B5EF4-FFF2-40B4-BE49-F238E27FC236}">
                <a16:creationId xmlns:a16="http://schemas.microsoft.com/office/drawing/2014/main" id="{56473284-6542-40E0-9388-FB33A8F8E3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7927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sz="2400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59399" name="Text Box 7">
            <a:extLst>
              <a:ext uri="{FF2B5EF4-FFF2-40B4-BE49-F238E27FC236}">
                <a16:creationId xmlns:a16="http://schemas.microsoft.com/office/drawing/2014/main" id="{9D5CDDC9-4C20-4EFC-808E-D57B08C4FC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5302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59400" name="Text Box 8">
            <a:extLst>
              <a:ext uri="{FF2B5EF4-FFF2-40B4-BE49-F238E27FC236}">
                <a16:creationId xmlns:a16="http://schemas.microsoft.com/office/drawing/2014/main" id="{1E6EB793-0A41-41A9-A925-BF5A13B16F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50052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59401" name="Text Box 9">
            <a:extLst>
              <a:ext uri="{FF2B5EF4-FFF2-40B4-BE49-F238E27FC236}">
                <a16:creationId xmlns:a16="http://schemas.microsoft.com/office/drawing/2014/main" id="{35F83F44-096D-454D-8615-CD5395CBF1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2027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sz="2400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59402" name="Text Box 10">
            <a:extLst>
              <a:ext uri="{FF2B5EF4-FFF2-40B4-BE49-F238E27FC236}">
                <a16:creationId xmlns:a16="http://schemas.microsoft.com/office/drawing/2014/main" id="{FDCAD371-71F7-4FE6-AA77-5A1E4C8496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2577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59403" name="Text Box 11">
            <a:extLst>
              <a:ext uri="{FF2B5EF4-FFF2-40B4-BE49-F238E27FC236}">
                <a16:creationId xmlns:a16="http://schemas.microsoft.com/office/drawing/2014/main" id="{C7C4DBAC-F2F6-4E8C-9C48-3E427F4C2C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9952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59404" name="Text Box 12">
            <a:extLst>
              <a:ext uri="{FF2B5EF4-FFF2-40B4-BE49-F238E27FC236}">
                <a16:creationId xmlns:a16="http://schemas.microsoft.com/office/drawing/2014/main" id="{03FE082A-AA70-4A6C-B5AA-2895FFD9E6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7327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59405" name="Text Box 13">
            <a:extLst>
              <a:ext uri="{FF2B5EF4-FFF2-40B4-BE49-F238E27FC236}">
                <a16:creationId xmlns:a16="http://schemas.microsoft.com/office/drawing/2014/main" id="{A6D0E9AB-80FF-47EE-BFA8-22DEB4FF3C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46402" y="43815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59406" name="Text Box 14">
            <a:extLst>
              <a:ext uri="{FF2B5EF4-FFF2-40B4-BE49-F238E27FC236}">
                <a16:creationId xmlns:a16="http://schemas.microsoft.com/office/drawing/2014/main" id="{524FF78B-9E0F-4BDB-8DF3-4B9E2F03FF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62677" y="43688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42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AE6BE39-D54A-49E6-8627-8C29B4D61698}"/>
              </a:ext>
            </a:extLst>
          </p:cNvPr>
          <p:cNvCxnSpPr>
            <a:cxnSpLocks/>
          </p:cNvCxnSpPr>
          <p:nvPr/>
        </p:nvCxnSpPr>
        <p:spPr>
          <a:xfrm>
            <a:off x="3172593" y="3875329"/>
            <a:ext cx="8397" cy="53315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74CA6EB-7AF3-4219-AD14-9C821BE75E01}"/>
              </a:ext>
            </a:extLst>
          </p:cNvPr>
          <p:cNvCxnSpPr/>
          <p:nvPr/>
        </p:nvCxnSpPr>
        <p:spPr>
          <a:xfrm>
            <a:off x="6415759" y="3848348"/>
            <a:ext cx="16793" cy="52045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B109236-9CA3-4DAB-87BE-BF8E9EC31AE3}"/>
              </a:ext>
            </a:extLst>
          </p:cNvPr>
          <p:cNvSpPr txBox="1"/>
          <p:nvPr/>
        </p:nvSpPr>
        <p:spPr>
          <a:xfrm>
            <a:off x="2975822" y="3489500"/>
            <a:ext cx="5052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i=2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4027F55-4EDB-4EA2-9AD8-3A88BB4A307B}"/>
              </a:ext>
            </a:extLst>
          </p:cNvPr>
          <p:cNvSpPr txBox="1"/>
          <p:nvPr/>
        </p:nvSpPr>
        <p:spPr>
          <a:xfrm>
            <a:off x="6181521" y="3462519"/>
            <a:ext cx="5084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j=2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EF1EE3-43BD-407F-9A78-F6B35721F326}"/>
              </a:ext>
            </a:extLst>
          </p:cNvPr>
          <p:cNvSpPr txBox="1"/>
          <p:nvPr/>
        </p:nvSpPr>
        <p:spPr>
          <a:xfrm>
            <a:off x="1405997" y="4381500"/>
            <a:ext cx="3369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39E6427-7A6E-40AF-9152-C1DC815505C9}"/>
              </a:ext>
            </a:extLst>
          </p:cNvPr>
          <p:cNvSpPr txBox="1"/>
          <p:nvPr/>
        </p:nvSpPr>
        <p:spPr>
          <a:xfrm>
            <a:off x="4600092" y="4340880"/>
            <a:ext cx="386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EE10772-9CFF-4167-938E-1053DC1EE77C}"/>
              </a:ext>
            </a:extLst>
          </p:cNvPr>
          <p:cNvSpPr txBox="1"/>
          <p:nvPr/>
        </p:nvSpPr>
        <p:spPr>
          <a:xfrm>
            <a:off x="1774597" y="5090180"/>
            <a:ext cx="402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50B2953-918B-494A-B530-B7D4F1A46510}"/>
              </a:ext>
            </a:extLst>
          </p:cNvPr>
          <p:cNvCxnSpPr>
            <a:cxnSpLocks/>
          </p:cNvCxnSpPr>
          <p:nvPr/>
        </p:nvCxnSpPr>
        <p:spPr>
          <a:xfrm flipV="1">
            <a:off x="4272255" y="5610168"/>
            <a:ext cx="1" cy="62391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945C17F-1F67-4684-ACB0-0C66018213F9}"/>
              </a:ext>
            </a:extLst>
          </p:cNvPr>
          <p:cNvSpPr txBox="1"/>
          <p:nvPr/>
        </p:nvSpPr>
        <p:spPr>
          <a:xfrm>
            <a:off x="4031674" y="6234080"/>
            <a:ext cx="5661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k=3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F8EC883-C8FF-4F32-954B-0A906E66B691}"/>
              </a:ext>
            </a:extLst>
          </p:cNvPr>
          <p:cNvSpPr txBox="1"/>
          <p:nvPr/>
        </p:nvSpPr>
        <p:spPr>
          <a:xfrm>
            <a:off x="107505" y="63159"/>
            <a:ext cx="4355767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</a:t>
            </a:r>
            <a:r>
              <a:rPr lang="en-US" sz="2000" dirty="0">
                <a:solidFill>
                  <a:srgbClr val="AF00DB"/>
                </a:solidFill>
                <a:latin typeface="Consolas" panose="020B0609020204030204" pitchFamily="49" charset="0"/>
              </a:rPr>
              <a:t>while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(i&lt; nL &amp;&amp; j&lt; nR) 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2000" dirty="0">
                <a:solidFill>
                  <a:srgbClr val="795E26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[i] &lt;= </a:t>
            </a:r>
            <a:r>
              <a:rPr lang="en-US" sz="2000" dirty="0">
                <a:solidFill>
                  <a:srgbClr val="001080"/>
                </a:solidFill>
                <a:latin typeface="Consolas" panose="020B0609020204030204" pitchFamily="49" charset="0"/>
              </a:rPr>
              <a:t>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[j]) 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</a:t>
            </a:r>
            <a:r>
              <a:rPr lang="en-US" sz="2000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[k] = </a:t>
            </a:r>
            <a:r>
              <a:rPr lang="en-US" sz="2000" dirty="0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[i]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i= i+</a:t>
            </a:r>
            <a:r>
              <a:rPr lang="en-US" sz="20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  }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2000" dirty="0">
                <a:solidFill>
                  <a:srgbClr val="AF00DB"/>
                </a:solidFill>
                <a:latin typeface="Consolas" panose="020B0609020204030204" pitchFamily="49" charset="0"/>
              </a:rPr>
              <a:t>else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</a:t>
            </a:r>
            <a:r>
              <a:rPr lang="en-US" sz="2000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[k] = </a:t>
            </a:r>
            <a:r>
              <a:rPr lang="en-US" sz="2000" dirty="0">
                <a:solidFill>
                  <a:srgbClr val="001080"/>
                </a:solidFill>
                <a:latin typeface="Consolas" panose="020B0609020204030204" pitchFamily="49" charset="0"/>
              </a:rPr>
              <a:t>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[j]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j= j+</a:t>
            </a:r>
            <a:r>
              <a:rPr lang="en-US" sz="20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  }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  k= k+</a:t>
            </a:r>
            <a:r>
              <a:rPr lang="en-US" sz="20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}</a:t>
            </a:r>
          </a:p>
        </p:txBody>
      </p:sp>
    </p:spTree>
    <p:extLst>
      <p:ext uri="{BB962C8B-B14F-4D97-AF65-F5344CB8AC3E}">
        <p14:creationId xmlns:p14="http://schemas.microsoft.com/office/powerpoint/2010/main" val="6227708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Text Box 3">
            <a:extLst>
              <a:ext uri="{FF2B5EF4-FFF2-40B4-BE49-F238E27FC236}">
                <a16:creationId xmlns:a16="http://schemas.microsoft.com/office/drawing/2014/main" id="{74C1D463-91C6-4DB9-A85E-8C1F11D97F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4827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61444" name="Text Box 4">
            <a:extLst>
              <a:ext uri="{FF2B5EF4-FFF2-40B4-BE49-F238E27FC236}">
                <a16:creationId xmlns:a16="http://schemas.microsoft.com/office/drawing/2014/main" id="{C7018E6D-08A4-4180-8F39-B28DBFFF73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2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61445" name="Text Box 5">
            <a:extLst>
              <a:ext uri="{FF2B5EF4-FFF2-40B4-BE49-F238E27FC236}">
                <a16:creationId xmlns:a16="http://schemas.microsoft.com/office/drawing/2014/main" id="{0244C452-90F8-4E1E-949A-1D282A6BE0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3302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61446" name="Text Box 6">
            <a:extLst>
              <a:ext uri="{FF2B5EF4-FFF2-40B4-BE49-F238E27FC236}">
                <a16:creationId xmlns:a16="http://schemas.microsoft.com/office/drawing/2014/main" id="{2820E112-858C-40F7-BE13-504EF9A7C0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7927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sz="2400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61447" name="Text Box 7">
            <a:extLst>
              <a:ext uri="{FF2B5EF4-FFF2-40B4-BE49-F238E27FC236}">
                <a16:creationId xmlns:a16="http://schemas.microsoft.com/office/drawing/2014/main" id="{D692E223-A877-4C51-9A4D-DBE8228F99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5302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61448" name="Text Box 8">
            <a:extLst>
              <a:ext uri="{FF2B5EF4-FFF2-40B4-BE49-F238E27FC236}">
                <a16:creationId xmlns:a16="http://schemas.microsoft.com/office/drawing/2014/main" id="{45A08A88-10CE-4794-82B8-089C1D2979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62677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61449" name="Text Box 9">
            <a:extLst>
              <a:ext uri="{FF2B5EF4-FFF2-40B4-BE49-F238E27FC236}">
                <a16:creationId xmlns:a16="http://schemas.microsoft.com/office/drawing/2014/main" id="{2D37A679-9AEF-4F33-A39F-88E043EBE4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2027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sz="2400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61450" name="Text Box 10">
            <a:extLst>
              <a:ext uri="{FF2B5EF4-FFF2-40B4-BE49-F238E27FC236}">
                <a16:creationId xmlns:a16="http://schemas.microsoft.com/office/drawing/2014/main" id="{8B17945D-004D-4F9C-95EE-DD71735B51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2577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61451" name="Text Box 11">
            <a:extLst>
              <a:ext uri="{FF2B5EF4-FFF2-40B4-BE49-F238E27FC236}">
                <a16:creationId xmlns:a16="http://schemas.microsoft.com/office/drawing/2014/main" id="{1D683D8F-EB47-4B69-8496-5C43EE4188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9952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61452" name="Text Box 12">
            <a:extLst>
              <a:ext uri="{FF2B5EF4-FFF2-40B4-BE49-F238E27FC236}">
                <a16:creationId xmlns:a16="http://schemas.microsoft.com/office/drawing/2014/main" id="{5931006C-E1D1-4A9D-9425-DA5848222B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7327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61453" name="Text Box 13">
            <a:extLst>
              <a:ext uri="{FF2B5EF4-FFF2-40B4-BE49-F238E27FC236}">
                <a16:creationId xmlns:a16="http://schemas.microsoft.com/office/drawing/2014/main" id="{FB8C4B94-2FB1-429C-9C8C-FFB69734A7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4702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61454" name="Text Box 14">
            <a:extLst>
              <a:ext uri="{FF2B5EF4-FFF2-40B4-BE49-F238E27FC236}">
                <a16:creationId xmlns:a16="http://schemas.microsoft.com/office/drawing/2014/main" id="{1358109C-E3D3-4D17-831A-0A396E60A5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46402" y="43815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61455" name="Text Box 15">
            <a:extLst>
              <a:ext uri="{FF2B5EF4-FFF2-40B4-BE49-F238E27FC236}">
                <a16:creationId xmlns:a16="http://schemas.microsoft.com/office/drawing/2014/main" id="{005F4587-506B-4E46-BAF1-FA9E1302BC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50052" y="43688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67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012CD55-22A7-4672-913D-C466889A49B9}"/>
              </a:ext>
            </a:extLst>
          </p:cNvPr>
          <p:cNvCxnSpPr>
            <a:cxnSpLocks/>
          </p:cNvCxnSpPr>
          <p:nvPr/>
        </p:nvCxnSpPr>
        <p:spPr>
          <a:xfrm>
            <a:off x="3172593" y="3875329"/>
            <a:ext cx="8397" cy="53315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E77280D-8EF4-40E2-A96A-337F4E9EA034}"/>
              </a:ext>
            </a:extLst>
          </p:cNvPr>
          <p:cNvCxnSpPr/>
          <p:nvPr/>
        </p:nvCxnSpPr>
        <p:spPr>
          <a:xfrm>
            <a:off x="6971137" y="3861048"/>
            <a:ext cx="16793" cy="52045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87DDFF4-7479-4BCE-9FD8-7C05A595AE6C}"/>
              </a:ext>
            </a:extLst>
          </p:cNvPr>
          <p:cNvSpPr txBox="1"/>
          <p:nvPr/>
        </p:nvSpPr>
        <p:spPr>
          <a:xfrm>
            <a:off x="2975822" y="3489500"/>
            <a:ext cx="5052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i=2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CA3E5FF-0BE4-4D95-8A2F-228310260EC1}"/>
              </a:ext>
            </a:extLst>
          </p:cNvPr>
          <p:cNvSpPr txBox="1"/>
          <p:nvPr/>
        </p:nvSpPr>
        <p:spPr>
          <a:xfrm>
            <a:off x="6736899" y="3475219"/>
            <a:ext cx="5084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j=3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8D98BD2-81BF-4521-9CB7-ED4F85D2BB57}"/>
              </a:ext>
            </a:extLst>
          </p:cNvPr>
          <p:cNvSpPr txBox="1"/>
          <p:nvPr/>
        </p:nvSpPr>
        <p:spPr>
          <a:xfrm>
            <a:off x="1405997" y="4381500"/>
            <a:ext cx="3369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1B1248C-EB12-46A5-8298-B6962D1D31F9}"/>
              </a:ext>
            </a:extLst>
          </p:cNvPr>
          <p:cNvSpPr txBox="1"/>
          <p:nvPr/>
        </p:nvSpPr>
        <p:spPr>
          <a:xfrm>
            <a:off x="4600092" y="4340880"/>
            <a:ext cx="386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57701D8-77D1-48EA-9FF1-B2F6FDC9ABF9}"/>
              </a:ext>
            </a:extLst>
          </p:cNvPr>
          <p:cNvSpPr txBox="1"/>
          <p:nvPr/>
        </p:nvSpPr>
        <p:spPr>
          <a:xfrm>
            <a:off x="1774597" y="5090180"/>
            <a:ext cx="402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5808D03-BE9C-4850-BF5D-E327ED63A43E}"/>
              </a:ext>
            </a:extLst>
          </p:cNvPr>
          <p:cNvCxnSpPr>
            <a:cxnSpLocks/>
          </p:cNvCxnSpPr>
          <p:nvPr/>
        </p:nvCxnSpPr>
        <p:spPr>
          <a:xfrm flipV="1">
            <a:off x="4846477" y="5615396"/>
            <a:ext cx="1" cy="62391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E386E51-E65B-4AED-AFFA-0FC470D61AAF}"/>
              </a:ext>
            </a:extLst>
          </p:cNvPr>
          <p:cNvSpPr txBox="1"/>
          <p:nvPr/>
        </p:nvSpPr>
        <p:spPr>
          <a:xfrm>
            <a:off x="4605896" y="6239308"/>
            <a:ext cx="5661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k=4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981C10D-A5D3-4B25-BE69-CBA37553ECA9}"/>
              </a:ext>
            </a:extLst>
          </p:cNvPr>
          <p:cNvSpPr txBox="1"/>
          <p:nvPr/>
        </p:nvSpPr>
        <p:spPr>
          <a:xfrm>
            <a:off x="107505" y="63159"/>
            <a:ext cx="4355767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</a:t>
            </a:r>
            <a:r>
              <a:rPr lang="en-US" sz="2000" dirty="0">
                <a:solidFill>
                  <a:srgbClr val="AF00DB"/>
                </a:solidFill>
                <a:latin typeface="Consolas" panose="020B0609020204030204" pitchFamily="49" charset="0"/>
              </a:rPr>
              <a:t>while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(i&lt; nL &amp;&amp; j&lt; nR) 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2000" dirty="0">
                <a:solidFill>
                  <a:srgbClr val="795E26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[i] &lt;= </a:t>
            </a:r>
            <a:r>
              <a:rPr lang="en-US" sz="2000" dirty="0">
                <a:solidFill>
                  <a:srgbClr val="001080"/>
                </a:solidFill>
                <a:latin typeface="Consolas" panose="020B0609020204030204" pitchFamily="49" charset="0"/>
              </a:rPr>
              <a:t>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[j]) 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</a:t>
            </a:r>
            <a:r>
              <a:rPr lang="en-US" sz="2000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[k] = </a:t>
            </a:r>
            <a:r>
              <a:rPr lang="en-US" sz="2000" dirty="0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[i]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i= i+</a:t>
            </a:r>
            <a:r>
              <a:rPr lang="en-US" sz="20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  }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2000" dirty="0">
                <a:solidFill>
                  <a:srgbClr val="AF00DB"/>
                </a:solidFill>
                <a:latin typeface="Consolas" panose="020B0609020204030204" pitchFamily="49" charset="0"/>
              </a:rPr>
              <a:t>else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</a:t>
            </a:r>
            <a:r>
              <a:rPr lang="en-US" sz="2000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[k] = </a:t>
            </a:r>
            <a:r>
              <a:rPr lang="en-US" sz="2000" dirty="0">
                <a:solidFill>
                  <a:srgbClr val="001080"/>
                </a:solidFill>
                <a:latin typeface="Consolas" panose="020B0609020204030204" pitchFamily="49" charset="0"/>
              </a:rPr>
              <a:t>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[j]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j= j+</a:t>
            </a:r>
            <a:r>
              <a:rPr lang="en-US" sz="20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  }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  k= k+</a:t>
            </a:r>
            <a:r>
              <a:rPr lang="en-US" sz="20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}</a:t>
            </a:r>
          </a:p>
        </p:txBody>
      </p:sp>
    </p:spTree>
    <p:extLst>
      <p:ext uri="{BB962C8B-B14F-4D97-AF65-F5344CB8AC3E}">
        <p14:creationId xmlns:p14="http://schemas.microsoft.com/office/powerpoint/2010/main" val="9118553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Text Box 3">
            <a:extLst>
              <a:ext uri="{FF2B5EF4-FFF2-40B4-BE49-F238E27FC236}">
                <a16:creationId xmlns:a16="http://schemas.microsoft.com/office/drawing/2014/main" id="{65DCADF3-99D1-48AE-9E04-350CB7378F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4827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63492" name="Text Box 4">
            <a:extLst>
              <a:ext uri="{FF2B5EF4-FFF2-40B4-BE49-F238E27FC236}">
                <a16:creationId xmlns:a16="http://schemas.microsoft.com/office/drawing/2014/main" id="{FDE37651-E1F5-40DF-B72C-CD763376A4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2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63493" name="Text Box 5">
            <a:extLst>
              <a:ext uri="{FF2B5EF4-FFF2-40B4-BE49-F238E27FC236}">
                <a16:creationId xmlns:a16="http://schemas.microsoft.com/office/drawing/2014/main" id="{931F5B39-B729-4A2B-926D-94636894DD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46402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63494" name="Text Box 6">
            <a:extLst>
              <a:ext uri="{FF2B5EF4-FFF2-40B4-BE49-F238E27FC236}">
                <a16:creationId xmlns:a16="http://schemas.microsoft.com/office/drawing/2014/main" id="{795C9303-4235-49B5-A2E5-69243EA2DF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7927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sz="2400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63495" name="Text Box 7">
            <a:extLst>
              <a:ext uri="{FF2B5EF4-FFF2-40B4-BE49-F238E27FC236}">
                <a16:creationId xmlns:a16="http://schemas.microsoft.com/office/drawing/2014/main" id="{77C459EC-558C-402B-AFF9-A2C061E724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5302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63496" name="Text Box 8">
            <a:extLst>
              <a:ext uri="{FF2B5EF4-FFF2-40B4-BE49-F238E27FC236}">
                <a16:creationId xmlns:a16="http://schemas.microsoft.com/office/drawing/2014/main" id="{9A97854E-5414-4885-8491-05293251FF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62677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63497" name="Text Box 9">
            <a:extLst>
              <a:ext uri="{FF2B5EF4-FFF2-40B4-BE49-F238E27FC236}">
                <a16:creationId xmlns:a16="http://schemas.microsoft.com/office/drawing/2014/main" id="{3BF5C196-0CA5-4B8C-8C6E-51972FAFD4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2027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sz="2400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63498" name="Text Box 10">
            <a:extLst>
              <a:ext uri="{FF2B5EF4-FFF2-40B4-BE49-F238E27FC236}">
                <a16:creationId xmlns:a16="http://schemas.microsoft.com/office/drawing/2014/main" id="{9E375850-BE39-46C7-BC0C-7117524D70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2577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63499" name="Text Box 11">
            <a:extLst>
              <a:ext uri="{FF2B5EF4-FFF2-40B4-BE49-F238E27FC236}">
                <a16:creationId xmlns:a16="http://schemas.microsoft.com/office/drawing/2014/main" id="{FB86D535-DE5E-41A6-891D-3321801976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9952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63500" name="Text Box 12">
            <a:extLst>
              <a:ext uri="{FF2B5EF4-FFF2-40B4-BE49-F238E27FC236}">
                <a16:creationId xmlns:a16="http://schemas.microsoft.com/office/drawing/2014/main" id="{D42C2181-5FAE-4174-8799-91F7C90BF6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7327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63501" name="Text Box 13">
            <a:extLst>
              <a:ext uri="{FF2B5EF4-FFF2-40B4-BE49-F238E27FC236}">
                <a16:creationId xmlns:a16="http://schemas.microsoft.com/office/drawing/2014/main" id="{0CE38EB0-F831-449E-BDF3-FD4787C68D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4702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63502" name="Text Box 14">
            <a:extLst>
              <a:ext uri="{FF2B5EF4-FFF2-40B4-BE49-F238E27FC236}">
                <a16:creationId xmlns:a16="http://schemas.microsoft.com/office/drawing/2014/main" id="{0214DE72-64BC-4586-B572-5066A5D474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3665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63503" name="Text Box 15">
            <a:extLst>
              <a:ext uri="{FF2B5EF4-FFF2-40B4-BE49-F238E27FC236}">
                <a16:creationId xmlns:a16="http://schemas.microsoft.com/office/drawing/2014/main" id="{A420A2C2-FE11-426F-82F5-58F68D7047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3302" y="43815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63504" name="Text Box 16">
            <a:extLst>
              <a:ext uri="{FF2B5EF4-FFF2-40B4-BE49-F238E27FC236}">
                <a16:creationId xmlns:a16="http://schemas.microsoft.com/office/drawing/2014/main" id="{F5637C25-4D41-4939-AF75-8FB7FD2C11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50052" y="43688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67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D5A51FA-D8F0-4B2A-A9AE-00A4FEF89B18}"/>
              </a:ext>
            </a:extLst>
          </p:cNvPr>
          <p:cNvCxnSpPr>
            <a:cxnSpLocks/>
          </p:cNvCxnSpPr>
          <p:nvPr/>
        </p:nvCxnSpPr>
        <p:spPr>
          <a:xfrm>
            <a:off x="3827189" y="3873624"/>
            <a:ext cx="8397" cy="53315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3F65488-8830-47CE-8119-6C8A0937DA5D}"/>
              </a:ext>
            </a:extLst>
          </p:cNvPr>
          <p:cNvCxnSpPr/>
          <p:nvPr/>
        </p:nvCxnSpPr>
        <p:spPr>
          <a:xfrm>
            <a:off x="7018271" y="3828033"/>
            <a:ext cx="16793" cy="52045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879CC5A-0F15-43AD-9185-49617F84089F}"/>
              </a:ext>
            </a:extLst>
          </p:cNvPr>
          <p:cNvSpPr txBox="1"/>
          <p:nvPr/>
        </p:nvSpPr>
        <p:spPr>
          <a:xfrm>
            <a:off x="3630418" y="3487795"/>
            <a:ext cx="5052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i=3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C5D0A71-8A36-43C3-8CEB-343EAFEB8CE0}"/>
              </a:ext>
            </a:extLst>
          </p:cNvPr>
          <p:cNvSpPr txBox="1"/>
          <p:nvPr/>
        </p:nvSpPr>
        <p:spPr>
          <a:xfrm>
            <a:off x="6784033" y="3442204"/>
            <a:ext cx="5084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j=3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61895D1-DAB8-4E46-9110-9806243A70B6}"/>
              </a:ext>
            </a:extLst>
          </p:cNvPr>
          <p:cNvSpPr txBox="1"/>
          <p:nvPr/>
        </p:nvSpPr>
        <p:spPr>
          <a:xfrm>
            <a:off x="1405997" y="4381500"/>
            <a:ext cx="3369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A129DD0-07A3-474E-951D-822FE7D55173}"/>
              </a:ext>
            </a:extLst>
          </p:cNvPr>
          <p:cNvSpPr txBox="1"/>
          <p:nvPr/>
        </p:nvSpPr>
        <p:spPr>
          <a:xfrm>
            <a:off x="4600092" y="4340880"/>
            <a:ext cx="386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9CB39B0-0D79-46E7-B4BD-050BC1AD7E40}"/>
              </a:ext>
            </a:extLst>
          </p:cNvPr>
          <p:cNvSpPr txBox="1"/>
          <p:nvPr/>
        </p:nvSpPr>
        <p:spPr>
          <a:xfrm>
            <a:off x="1774597" y="5090180"/>
            <a:ext cx="402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2B785E2-DA5D-4F92-80AD-11B97DEDC9FC}"/>
              </a:ext>
            </a:extLst>
          </p:cNvPr>
          <p:cNvCxnSpPr>
            <a:cxnSpLocks/>
          </p:cNvCxnSpPr>
          <p:nvPr/>
        </p:nvCxnSpPr>
        <p:spPr>
          <a:xfrm flipV="1">
            <a:off x="5495650" y="5587115"/>
            <a:ext cx="1" cy="62391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2A9A8FF-1454-4927-AEAD-AF36813F105A}"/>
              </a:ext>
            </a:extLst>
          </p:cNvPr>
          <p:cNvSpPr txBox="1"/>
          <p:nvPr/>
        </p:nvSpPr>
        <p:spPr>
          <a:xfrm>
            <a:off x="5255069" y="6211027"/>
            <a:ext cx="5661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k=5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72872AA-F18B-4289-A059-15D9879C4B79}"/>
              </a:ext>
            </a:extLst>
          </p:cNvPr>
          <p:cNvSpPr txBox="1"/>
          <p:nvPr/>
        </p:nvSpPr>
        <p:spPr>
          <a:xfrm>
            <a:off x="107505" y="63159"/>
            <a:ext cx="4355767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</a:t>
            </a:r>
            <a:r>
              <a:rPr lang="en-US" sz="2000" dirty="0">
                <a:solidFill>
                  <a:srgbClr val="AF00DB"/>
                </a:solidFill>
                <a:latin typeface="Consolas" panose="020B0609020204030204" pitchFamily="49" charset="0"/>
              </a:rPr>
              <a:t>while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(i&lt; nL &amp;&amp; j&lt; nR) 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2000" dirty="0">
                <a:solidFill>
                  <a:srgbClr val="795E26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[i] &lt;= </a:t>
            </a:r>
            <a:r>
              <a:rPr lang="en-US" sz="2000" dirty="0">
                <a:solidFill>
                  <a:srgbClr val="001080"/>
                </a:solidFill>
                <a:latin typeface="Consolas" panose="020B0609020204030204" pitchFamily="49" charset="0"/>
              </a:rPr>
              <a:t>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[j]) 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</a:t>
            </a:r>
            <a:r>
              <a:rPr lang="en-US" sz="2000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[k] = </a:t>
            </a:r>
            <a:r>
              <a:rPr lang="en-US" sz="2000" dirty="0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[i]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i= i+</a:t>
            </a:r>
            <a:r>
              <a:rPr lang="en-US" sz="20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  }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2000" dirty="0">
                <a:solidFill>
                  <a:srgbClr val="AF00DB"/>
                </a:solidFill>
                <a:latin typeface="Consolas" panose="020B0609020204030204" pitchFamily="49" charset="0"/>
              </a:rPr>
              <a:t>else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</a:t>
            </a:r>
            <a:r>
              <a:rPr lang="en-US" sz="2000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[k] = </a:t>
            </a:r>
            <a:r>
              <a:rPr lang="en-US" sz="2000" dirty="0">
                <a:solidFill>
                  <a:srgbClr val="001080"/>
                </a:solidFill>
                <a:latin typeface="Consolas" panose="020B0609020204030204" pitchFamily="49" charset="0"/>
              </a:rPr>
              <a:t>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[j]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j= j+</a:t>
            </a:r>
            <a:r>
              <a:rPr lang="en-US" sz="20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  }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  k= k+</a:t>
            </a:r>
            <a:r>
              <a:rPr lang="en-US" sz="20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}</a:t>
            </a:r>
          </a:p>
        </p:txBody>
      </p:sp>
    </p:spTree>
    <p:extLst>
      <p:ext uri="{BB962C8B-B14F-4D97-AF65-F5344CB8AC3E}">
        <p14:creationId xmlns:p14="http://schemas.microsoft.com/office/powerpoint/2010/main" val="311668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2">
            <a:extLst>
              <a:ext uri="{FF2B5EF4-FFF2-40B4-BE49-F238E27FC236}">
                <a16:creationId xmlns:a16="http://schemas.microsoft.com/office/drawing/2014/main" id="{F07714AB-1482-4E3C-9570-48EACFBB7F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7189" y="548682"/>
            <a:ext cx="5889625" cy="461665"/>
          </a:xfrm>
          <a:prstGeom prst="rect">
            <a:avLst/>
          </a:prstGeom>
          <a:noFill/>
          <a:ln w="38100">
            <a:solidFill>
              <a:srgbClr val="FF0033"/>
            </a:solidFill>
            <a:prstDash val="dash"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altLang="en-US" sz="2400" b="1">
                <a:solidFill>
                  <a:srgbClr val="FF0033"/>
                </a:solidFill>
              </a:rPr>
              <a:t>Merge</a:t>
            </a:r>
          </a:p>
        </p:txBody>
      </p:sp>
      <p:sp>
        <p:nvSpPr>
          <p:cNvPr id="51203" name="Text Box 3">
            <a:extLst>
              <a:ext uri="{FF2B5EF4-FFF2-40B4-BE49-F238E27FC236}">
                <a16:creationId xmlns:a16="http://schemas.microsoft.com/office/drawing/2014/main" id="{820A4F41-ACF9-42C9-BDA1-A53582DEB5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2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51204" name="Text Box 4">
            <a:extLst>
              <a:ext uri="{FF2B5EF4-FFF2-40B4-BE49-F238E27FC236}">
                <a16:creationId xmlns:a16="http://schemas.microsoft.com/office/drawing/2014/main" id="{0C4C1136-6CEA-483B-911E-F7F6AE42CD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46402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51205" name="Text Box 5">
            <a:extLst>
              <a:ext uri="{FF2B5EF4-FFF2-40B4-BE49-F238E27FC236}">
                <a16:creationId xmlns:a16="http://schemas.microsoft.com/office/drawing/2014/main" id="{7A8355FD-DE32-4FDC-884B-3F09AD4011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3302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51206" name="Text Box 6">
            <a:extLst>
              <a:ext uri="{FF2B5EF4-FFF2-40B4-BE49-F238E27FC236}">
                <a16:creationId xmlns:a16="http://schemas.microsoft.com/office/drawing/2014/main" id="{E73BEDB9-A77D-4DDA-BA21-7586571229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5302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51207" name="Text Box 7">
            <a:extLst>
              <a:ext uri="{FF2B5EF4-FFF2-40B4-BE49-F238E27FC236}">
                <a16:creationId xmlns:a16="http://schemas.microsoft.com/office/drawing/2014/main" id="{682CBC46-D0E3-4F49-B361-AF924243AE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62677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51208" name="Text Box 8">
            <a:extLst>
              <a:ext uri="{FF2B5EF4-FFF2-40B4-BE49-F238E27FC236}">
                <a16:creationId xmlns:a16="http://schemas.microsoft.com/office/drawing/2014/main" id="{B8B5E2AE-5F1E-4AC5-A542-9AE2669E71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50052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51209" name="Text Box 9">
            <a:extLst>
              <a:ext uri="{FF2B5EF4-FFF2-40B4-BE49-F238E27FC236}">
                <a16:creationId xmlns:a16="http://schemas.microsoft.com/office/drawing/2014/main" id="{2646A586-0DFF-4441-8097-BC86B786DF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4827" y="43815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51210" name="Text Box 10">
            <a:extLst>
              <a:ext uri="{FF2B5EF4-FFF2-40B4-BE49-F238E27FC236}">
                <a16:creationId xmlns:a16="http://schemas.microsoft.com/office/drawing/2014/main" id="{35AE13E6-5B2A-4BFC-B637-3C43A46258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7927" y="43688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sz="2400" b="1">
                <a:latin typeface="Courier New" panose="02070309020205020404" pitchFamily="49" charset="0"/>
              </a:rPr>
              <a:t>6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4692758-B98E-4985-B739-6C39090CC53A}"/>
              </a:ext>
            </a:extLst>
          </p:cNvPr>
          <p:cNvCxnSpPr>
            <a:cxnSpLocks/>
          </p:cNvCxnSpPr>
          <p:nvPr/>
        </p:nvCxnSpPr>
        <p:spPr>
          <a:xfrm>
            <a:off x="2060118" y="3848348"/>
            <a:ext cx="8397" cy="53315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0C00499-35EF-45AE-8C00-80A32C6CD94F}"/>
              </a:ext>
            </a:extLst>
          </p:cNvPr>
          <p:cNvCxnSpPr/>
          <p:nvPr/>
        </p:nvCxnSpPr>
        <p:spPr>
          <a:xfrm>
            <a:off x="5273218" y="3848348"/>
            <a:ext cx="16793" cy="52045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71D0843-7636-4D9E-BC44-9B6AE589B7F3}"/>
              </a:ext>
            </a:extLst>
          </p:cNvPr>
          <p:cNvSpPr txBox="1"/>
          <p:nvPr/>
        </p:nvSpPr>
        <p:spPr>
          <a:xfrm>
            <a:off x="1863347" y="3462519"/>
            <a:ext cx="5020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i=0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E4B660-7288-4D21-AA2B-E25899F62B8D}"/>
              </a:ext>
            </a:extLst>
          </p:cNvPr>
          <p:cNvSpPr txBox="1"/>
          <p:nvPr/>
        </p:nvSpPr>
        <p:spPr>
          <a:xfrm>
            <a:off x="5038980" y="3462519"/>
            <a:ext cx="5084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j=0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CC3D06D-3573-4FE2-8B86-5F4375C5C31A}"/>
              </a:ext>
            </a:extLst>
          </p:cNvPr>
          <p:cNvSpPr txBox="1"/>
          <p:nvPr/>
        </p:nvSpPr>
        <p:spPr>
          <a:xfrm>
            <a:off x="1405997" y="4381500"/>
            <a:ext cx="3369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1CB226-908C-42E4-9025-B191AF981D48}"/>
              </a:ext>
            </a:extLst>
          </p:cNvPr>
          <p:cNvSpPr txBox="1"/>
          <p:nvPr/>
        </p:nvSpPr>
        <p:spPr>
          <a:xfrm>
            <a:off x="4600092" y="4340880"/>
            <a:ext cx="386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42F2624-7FAE-4BED-8850-252D7CD05F8D}"/>
              </a:ext>
            </a:extLst>
          </p:cNvPr>
          <p:cNvSpPr txBox="1"/>
          <p:nvPr/>
        </p:nvSpPr>
        <p:spPr>
          <a:xfrm>
            <a:off x="1774597" y="5090180"/>
            <a:ext cx="402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Text Box 3">
            <a:extLst>
              <a:ext uri="{FF2B5EF4-FFF2-40B4-BE49-F238E27FC236}">
                <a16:creationId xmlns:a16="http://schemas.microsoft.com/office/drawing/2014/main" id="{8DBEEE54-37BC-40AF-90BE-E9706D925E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4827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65540" name="Text Box 4">
            <a:extLst>
              <a:ext uri="{FF2B5EF4-FFF2-40B4-BE49-F238E27FC236}">
                <a16:creationId xmlns:a16="http://schemas.microsoft.com/office/drawing/2014/main" id="{4D36A096-FA16-407E-8734-5B250F1424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2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65541" name="Text Box 5">
            <a:extLst>
              <a:ext uri="{FF2B5EF4-FFF2-40B4-BE49-F238E27FC236}">
                <a16:creationId xmlns:a16="http://schemas.microsoft.com/office/drawing/2014/main" id="{37C32D3B-BA96-4B00-A24A-CE59C62CB2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46402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65542" name="Text Box 6">
            <a:extLst>
              <a:ext uri="{FF2B5EF4-FFF2-40B4-BE49-F238E27FC236}">
                <a16:creationId xmlns:a16="http://schemas.microsoft.com/office/drawing/2014/main" id="{E6D35546-A249-46F5-B6D9-EB70D97001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3302" y="43815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65543" name="Text Box 7">
            <a:extLst>
              <a:ext uri="{FF2B5EF4-FFF2-40B4-BE49-F238E27FC236}">
                <a16:creationId xmlns:a16="http://schemas.microsoft.com/office/drawing/2014/main" id="{C97E233A-6B7B-4A72-ACFD-B1E0B543D7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7927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sz="2400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65544" name="Text Box 8">
            <a:extLst>
              <a:ext uri="{FF2B5EF4-FFF2-40B4-BE49-F238E27FC236}">
                <a16:creationId xmlns:a16="http://schemas.microsoft.com/office/drawing/2014/main" id="{6A598C2D-0288-4B73-9756-32A22E25F0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5302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65545" name="Text Box 9">
            <a:extLst>
              <a:ext uri="{FF2B5EF4-FFF2-40B4-BE49-F238E27FC236}">
                <a16:creationId xmlns:a16="http://schemas.microsoft.com/office/drawing/2014/main" id="{A1E2FC0D-6B20-4BEE-B869-FD4F540724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62677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65546" name="Text Box 10">
            <a:extLst>
              <a:ext uri="{FF2B5EF4-FFF2-40B4-BE49-F238E27FC236}">
                <a16:creationId xmlns:a16="http://schemas.microsoft.com/office/drawing/2014/main" id="{DD03F857-3BA6-49B7-A9A8-B1DE71FD14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50052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65547" name="Text Box 11">
            <a:extLst>
              <a:ext uri="{FF2B5EF4-FFF2-40B4-BE49-F238E27FC236}">
                <a16:creationId xmlns:a16="http://schemas.microsoft.com/office/drawing/2014/main" id="{FAD75269-BA1D-4142-860E-9F4348E2FB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2027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sz="2400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65548" name="Text Box 12">
            <a:extLst>
              <a:ext uri="{FF2B5EF4-FFF2-40B4-BE49-F238E27FC236}">
                <a16:creationId xmlns:a16="http://schemas.microsoft.com/office/drawing/2014/main" id="{5848FCFB-5A4C-483B-A02E-98BC6F0B34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2577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65549" name="Text Box 13">
            <a:extLst>
              <a:ext uri="{FF2B5EF4-FFF2-40B4-BE49-F238E27FC236}">
                <a16:creationId xmlns:a16="http://schemas.microsoft.com/office/drawing/2014/main" id="{4ED02EA9-CB4D-466B-BDEC-4CF5EB8E5A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9952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65550" name="Text Box 14">
            <a:extLst>
              <a:ext uri="{FF2B5EF4-FFF2-40B4-BE49-F238E27FC236}">
                <a16:creationId xmlns:a16="http://schemas.microsoft.com/office/drawing/2014/main" id="{6F043B3B-93A4-473C-85DF-36797251B5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7327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65551" name="Text Box 15">
            <a:extLst>
              <a:ext uri="{FF2B5EF4-FFF2-40B4-BE49-F238E27FC236}">
                <a16:creationId xmlns:a16="http://schemas.microsoft.com/office/drawing/2014/main" id="{40386E2C-3C8B-4AA4-B48D-BD1904CD05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4702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65552" name="Text Box 16">
            <a:extLst>
              <a:ext uri="{FF2B5EF4-FFF2-40B4-BE49-F238E27FC236}">
                <a16:creationId xmlns:a16="http://schemas.microsoft.com/office/drawing/2014/main" id="{1BAE4747-2AA5-42B1-BA61-B9ACA6D4CB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3665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65553" name="Text Box 17">
            <a:extLst>
              <a:ext uri="{FF2B5EF4-FFF2-40B4-BE49-F238E27FC236}">
                <a16:creationId xmlns:a16="http://schemas.microsoft.com/office/drawing/2014/main" id="{87606B99-A04E-4BE1-8055-1F7854006F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1040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67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9F2EC06-A9BF-4278-9A63-4581A87BEE6A}"/>
              </a:ext>
            </a:extLst>
          </p:cNvPr>
          <p:cNvCxnSpPr>
            <a:cxnSpLocks/>
          </p:cNvCxnSpPr>
          <p:nvPr/>
        </p:nvCxnSpPr>
        <p:spPr>
          <a:xfrm>
            <a:off x="3827189" y="3873624"/>
            <a:ext cx="8397" cy="53315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76ABB11-64B6-49E1-B467-2B321E57F76B}"/>
              </a:ext>
            </a:extLst>
          </p:cNvPr>
          <p:cNvCxnSpPr/>
          <p:nvPr/>
        </p:nvCxnSpPr>
        <p:spPr>
          <a:xfrm>
            <a:off x="7578395" y="3834969"/>
            <a:ext cx="16793" cy="52045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C04DA0D-F417-45B9-9082-E3399B41041A}"/>
              </a:ext>
            </a:extLst>
          </p:cNvPr>
          <p:cNvSpPr txBox="1"/>
          <p:nvPr/>
        </p:nvSpPr>
        <p:spPr>
          <a:xfrm>
            <a:off x="3630418" y="3487795"/>
            <a:ext cx="5052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i=3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BBBAA4F-9552-4BBA-834A-21FC34F3A5AF}"/>
              </a:ext>
            </a:extLst>
          </p:cNvPr>
          <p:cNvSpPr txBox="1"/>
          <p:nvPr/>
        </p:nvSpPr>
        <p:spPr>
          <a:xfrm>
            <a:off x="7344157" y="3449140"/>
            <a:ext cx="5084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j=4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229762F-2ED4-4033-91A1-3A6B931C6C1B}"/>
              </a:ext>
            </a:extLst>
          </p:cNvPr>
          <p:cNvSpPr txBox="1"/>
          <p:nvPr/>
        </p:nvSpPr>
        <p:spPr>
          <a:xfrm>
            <a:off x="1405997" y="4381500"/>
            <a:ext cx="3369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E18B8D6-28A3-42E1-8B76-2D5A1EEBF238}"/>
              </a:ext>
            </a:extLst>
          </p:cNvPr>
          <p:cNvSpPr txBox="1"/>
          <p:nvPr/>
        </p:nvSpPr>
        <p:spPr>
          <a:xfrm>
            <a:off x="4600092" y="4340880"/>
            <a:ext cx="386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8271D27-56D8-476E-8620-F086D0610085}"/>
              </a:ext>
            </a:extLst>
          </p:cNvPr>
          <p:cNvSpPr txBox="1"/>
          <p:nvPr/>
        </p:nvSpPr>
        <p:spPr>
          <a:xfrm>
            <a:off x="1774597" y="5090180"/>
            <a:ext cx="402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64D3394-E401-455B-B535-651080CB56CE}"/>
              </a:ext>
            </a:extLst>
          </p:cNvPr>
          <p:cNvCxnSpPr>
            <a:cxnSpLocks/>
          </p:cNvCxnSpPr>
          <p:nvPr/>
        </p:nvCxnSpPr>
        <p:spPr>
          <a:xfrm flipV="1">
            <a:off x="6041988" y="5613400"/>
            <a:ext cx="1" cy="62391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BB5EFE1-395B-4A76-816A-0F5F455A789A}"/>
              </a:ext>
            </a:extLst>
          </p:cNvPr>
          <p:cNvSpPr txBox="1"/>
          <p:nvPr/>
        </p:nvSpPr>
        <p:spPr>
          <a:xfrm>
            <a:off x="5801407" y="6237312"/>
            <a:ext cx="5661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k=6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F9DA56D-6676-48BC-BADE-7499C77BF3E7}"/>
              </a:ext>
            </a:extLst>
          </p:cNvPr>
          <p:cNvSpPr txBox="1"/>
          <p:nvPr/>
        </p:nvSpPr>
        <p:spPr>
          <a:xfrm>
            <a:off x="107505" y="63159"/>
            <a:ext cx="4355767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</a:t>
            </a:r>
            <a:r>
              <a:rPr lang="en-US" sz="2000" dirty="0">
                <a:solidFill>
                  <a:srgbClr val="AF00DB"/>
                </a:solidFill>
                <a:latin typeface="Consolas" panose="020B0609020204030204" pitchFamily="49" charset="0"/>
              </a:rPr>
              <a:t>while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(i&lt; nL &amp;&amp; j&lt; nR) 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2000" dirty="0">
                <a:solidFill>
                  <a:srgbClr val="795E26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[i] &lt;= </a:t>
            </a:r>
            <a:r>
              <a:rPr lang="en-US" sz="2000" dirty="0">
                <a:solidFill>
                  <a:srgbClr val="001080"/>
                </a:solidFill>
                <a:latin typeface="Consolas" panose="020B0609020204030204" pitchFamily="49" charset="0"/>
              </a:rPr>
              <a:t>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[j]) 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</a:t>
            </a:r>
            <a:r>
              <a:rPr lang="en-US" sz="2000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[k] = </a:t>
            </a:r>
            <a:r>
              <a:rPr lang="en-US" sz="2000" dirty="0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[i]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i= i+</a:t>
            </a:r>
            <a:r>
              <a:rPr lang="en-US" sz="20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  }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2000" dirty="0">
                <a:solidFill>
                  <a:srgbClr val="AF00DB"/>
                </a:solidFill>
                <a:latin typeface="Consolas" panose="020B0609020204030204" pitchFamily="49" charset="0"/>
              </a:rPr>
              <a:t>else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</a:t>
            </a:r>
            <a:r>
              <a:rPr lang="en-US" sz="2000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[k] = </a:t>
            </a:r>
            <a:r>
              <a:rPr lang="en-US" sz="2000" dirty="0">
                <a:solidFill>
                  <a:srgbClr val="001080"/>
                </a:solidFill>
                <a:latin typeface="Consolas" panose="020B0609020204030204" pitchFamily="49" charset="0"/>
              </a:rPr>
              <a:t>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[j]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j= j+</a:t>
            </a:r>
            <a:r>
              <a:rPr lang="en-US" sz="20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  }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  k= k+</a:t>
            </a:r>
            <a:r>
              <a:rPr lang="en-US" sz="20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}</a:t>
            </a:r>
          </a:p>
        </p:txBody>
      </p:sp>
    </p:spTree>
    <p:extLst>
      <p:ext uri="{BB962C8B-B14F-4D97-AF65-F5344CB8AC3E}">
        <p14:creationId xmlns:p14="http://schemas.microsoft.com/office/powerpoint/2010/main" val="10682811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Text Box 3">
            <a:extLst>
              <a:ext uri="{FF2B5EF4-FFF2-40B4-BE49-F238E27FC236}">
                <a16:creationId xmlns:a16="http://schemas.microsoft.com/office/drawing/2014/main" id="{8DBEEE54-37BC-40AF-90BE-E9706D925E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4827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65540" name="Text Box 4">
            <a:extLst>
              <a:ext uri="{FF2B5EF4-FFF2-40B4-BE49-F238E27FC236}">
                <a16:creationId xmlns:a16="http://schemas.microsoft.com/office/drawing/2014/main" id="{4D36A096-FA16-407E-8734-5B250F1424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2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65541" name="Text Box 5">
            <a:extLst>
              <a:ext uri="{FF2B5EF4-FFF2-40B4-BE49-F238E27FC236}">
                <a16:creationId xmlns:a16="http://schemas.microsoft.com/office/drawing/2014/main" id="{37C32D3B-BA96-4B00-A24A-CE59C62CB2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46402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65542" name="Text Box 6">
            <a:extLst>
              <a:ext uri="{FF2B5EF4-FFF2-40B4-BE49-F238E27FC236}">
                <a16:creationId xmlns:a16="http://schemas.microsoft.com/office/drawing/2014/main" id="{E6D35546-A249-46F5-B6D9-EB70D97001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3302" y="43815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65543" name="Text Box 7">
            <a:extLst>
              <a:ext uri="{FF2B5EF4-FFF2-40B4-BE49-F238E27FC236}">
                <a16:creationId xmlns:a16="http://schemas.microsoft.com/office/drawing/2014/main" id="{C97E233A-6B7B-4A72-ACFD-B1E0B543D7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7927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sz="2400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65544" name="Text Box 8">
            <a:extLst>
              <a:ext uri="{FF2B5EF4-FFF2-40B4-BE49-F238E27FC236}">
                <a16:creationId xmlns:a16="http://schemas.microsoft.com/office/drawing/2014/main" id="{6A598C2D-0288-4B73-9756-32A22E25F0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5302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65545" name="Text Box 9">
            <a:extLst>
              <a:ext uri="{FF2B5EF4-FFF2-40B4-BE49-F238E27FC236}">
                <a16:creationId xmlns:a16="http://schemas.microsoft.com/office/drawing/2014/main" id="{A1E2FC0D-6B20-4BEE-B869-FD4F540724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62677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65546" name="Text Box 10">
            <a:extLst>
              <a:ext uri="{FF2B5EF4-FFF2-40B4-BE49-F238E27FC236}">
                <a16:creationId xmlns:a16="http://schemas.microsoft.com/office/drawing/2014/main" id="{DD03F857-3BA6-49B7-A9A8-B1DE71FD14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50052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65547" name="Text Box 11">
            <a:extLst>
              <a:ext uri="{FF2B5EF4-FFF2-40B4-BE49-F238E27FC236}">
                <a16:creationId xmlns:a16="http://schemas.microsoft.com/office/drawing/2014/main" id="{FAD75269-BA1D-4142-860E-9F4348E2FB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2027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sz="2400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65548" name="Text Box 12">
            <a:extLst>
              <a:ext uri="{FF2B5EF4-FFF2-40B4-BE49-F238E27FC236}">
                <a16:creationId xmlns:a16="http://schemas.microsoft.com/office/drawing/2014/main" id="{5848FCFB-5A4C-483B-A02E-98BC6F0B34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2577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65549" name="Text Box 13">
            <a:extLst>
              <a:ext uri="{FF2B5EF4-FFF2-40B4-BE49-F238E27FC236}">
                <a16:creationId xmlns:a16="http://schemas.microsoft.com/office/drawing/2014/main" id="{4ED02EA9-CB4D-466B-BDEC-4CF5EB8E5A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9952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65550" name="Text Box 14">
            <a:extLst>
              <a:ext uri="{FF2B5EF4-FFF2-40B4-BE49-F238E27FC236}">
                <a16:creationId xmlns:a16="http://schemas.microsoft.com/office/drawing/2014/main" id="{6F043B3B-93A4-473C-85DF-36797251B5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7327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65551" name="Text Box 15">
            <a:extLst>
              <a:ext uri="{FF2B5EF4-FFF2-40B4-BE49-F238E27FC236}">
                <a16:creationId xmlns:a16="http://schemas.microsoft.com/office/drawing/2014/main" id="{40386E2C-3C8B-4AA4-B48D-BD1904CD05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4702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65552" name="Text Box 16">
            <a:extLst>
              <a:ext uri="{FF2B5EF4-FFF2-40B4-BE49-F238E27FC236}">
                <a16:creationId xmlns:a16="http://schemas.microsoft.com/office/drawing/2014/main" id="{1BAE4747-2AA5-42B1-BA61-B9ACA6D4CB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3665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65553" name="Text Box 17">
            <a:extLst>
              <a:ext uri="{FF2B5EF4-FFF2-40B4-BE49-F238E27FC236}">
                <a16:creationId xmlns:a16="http://schemas.microsoft.com/office/drawing/2014/main" id="{87606B99-A04E-4BE1-8055-1F7854006F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1040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67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9F2EC06-A9BF-4278-9A63-4581A87BEE6A}"/>
              </a:ext>
            </a:extLst>
          </p:cNvPr>
          <p:cNvCxnSpPr>
            <a:cxnSpLocks/>
          </p:cNvCxnSpPr>
          <p:nvPr/>
        </p:nvCxnSpPr>
        <p:spPr>
          <a:xfrm>
            <a:off x="3827189" y="3873624"/>
            <a:ext cx="8397" cy="53315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76ABB11-64B6-49E1-B467-2B321E57F76B}"/>
              </a:ext>
            </a:extLst>
          </p:cNvPr>
          <p:cNvCxnSpPr/>
          <p:nvPr/>
        </p:nvCxnSpPr>
        <p:spPr>
          <a:xfrm>
            <a:off x="7578395" y="3834969"/>
            <a:ext cx="16793" cy="52045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C04DA0D-F417-45B9-9082-E3399B41041A}"/>
              </a:ext>
            </a:extLst>
          </p:cNvPr>
          <p:cNvSpPr txBox="1"/>
          <p:nvPr/>
        </p:nvSpPr>
        <p:spPr>
          <a:xfrm>
            <a:off x="3630418" y="3487795"/>
            <a:ext cx="5052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i=3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BBBAA4F-9552-4BBA-834A-21FC34F3A5AF}"/>
              </a:ext>
            </a:extLst>
          </p:cNvPr>
          <p:cNvSpPr txBox="1"/>
          <p:nvPr/>
        </p:nvSpPr>
        <p:spPr>
          <a:xfrm>
            <a:off x="7344157" y="3449140"/>
            <a:ext cx="5084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j=4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229762F-2ED4-4033-91A1-3A6B931C6C1B}"/>
              </a:ext>
            </a:extLst>
          </p:cNvPr>
          <p:cNvSpPr txBox="1"/>
          <p:nvPr/>
        </p:nvSpPr>
        <p:spPr>
          <a:xfrm>
            <a:off x="1405997" y="4381500"/>
            <a:ext cx="3369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E18B8D6-28A3-42E1-8B76-2D5A1EEBF238}"/>
              </a:ext>
            </a:extLst>
          </p:cNvPr>
          <p:cNvSpPr txBox="1"/>
          <p:nvPr/>
        </p:nvSpPr>
        <p:spPr>
          <a:xfrm>
            <a:off x="4600092" y="4340880"/>
            <a:ext cx="386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8271D27-56D8-476E-8620-F086D0610085}"/>
              </a:ext>
            </a:extLst>
          </p:cNvPr>
          <p:cNvSpPr txBox="1"/>
          <p:nvPr/>
        </p:nvSpPr>
        <p:spPr>
          <a:xfrm>
            <a:off x="1774597" y="5090180"/>
            <a:ext cx="402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64D3394-E401-455B-B535-651080CB56CE}"/>
              </a:ext>
            </a:extLst>
          </p:cNvPr>
          <p:cNvCxnSpPr>
            <a:cxnSpLocks/>
          </p:cNvCxnSpPr>
          <p:nvPr/>
        </p:nvCxnSpPr>
        <p:spPr>
          <a:xfrm flipV="1">
            <a:off x="6041988" y="5613400"/>
            <a:ext cx="1" cy="62391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BB5EFE1-395B-4A76-816A-0F5F455A789A}"/>
              </a:ext>
            </a:extLst>
          </p:cNvPr>
          <p:cNvSpPr txBox="1"/>
          <p:nvPr/>
        </p:nvSpPr>
        <p:spPr>
          <a:xfrm>
            <a:off x="5801407" y="6237312"/>
            <a:ext cx="5661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k=6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F9DA56D-6676-48BC-BADE-7499C77BF3E7}"/>
              </a:ext>
            </a:extLst>
          </p:cNvPr>
          <p:cNvSpPr txBox="1"/>
          <p:nvPr/>
        </p:nvSpPr>
        <p:spPr>
          <a:xfrm>
            <a:off x="107505" y="63159"/>
            <a:ext cx="4355767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</a:t>
            </a:r>
            <a:r>
              <a:rPr lang="en-US" sz="2000" dirty="0">
                <a:solidFill>
                  <a:srgbClr val="AF00DB"/>
                </a:solidFill>
                <a:latin typeface="Consolas" panose="020B0609020204030204" pitchFamily="49" charset="0"/>
              </a:rPr>
              <a:t>while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(i&lt; nL &amp;&amp; j&lt; nR) 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2000" dirty="0">
                <a:solidFill>
                  <a:srgbClr val="795E26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[i] &lt;= </a:t>
            </a:r>
            <a:r>
              <a:rPr lang="en-US" sz="2000" dirty="0">
                <a:solidFill>
                  <a:srgbClr val="001080"/>
                </a:solidFill>
                <a:latin typeface="Consolas" panose="020B0609020204030204" pitchFamily="49" charset="0"/>
              </a:rPr>
              <a:t>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[j]) 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</a:t>
            </a:r>
            <a:r>
              <a:rPr lang="en-US" sz="2000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[k] = </a:t>
            </a:r>
            <a:r>
              <a:rPr lang="en-US" sz="2000" dirty="0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[i]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i= i+</a:t>
            </a:r>
            <a:r>
              <a:rPr lang="en-US" sz="20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  }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2000" dirty="0">
                <a:solidFill>
                  <a:srgbClr val="AF00DB"/>
                </a:solidFill>
                <a:latin typeface="Consolas" panose="020B0609020204030204" pitchFamily="49" charset="0"/>
              </a:rPr>
              <a:t>else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</a:t>
            </a:r>
            <a:r>
              <a:rPr lang="en-US" sz="2000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[k] = </a:t>
            </a:r>
            <a:r>
              <a:rPr lang="en-US" sz="2000" dirty="0">
                <a:solidFill>
                  <a:srgbClr val="001080"/>
                </a:solidFill>
                <a:latin typeface="Consolas" panose="020B0609020204030204" pitchFamily="49" charset="0"/>
              </a:rPr>
              <a:t>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[j]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j= j+</a:t>
            </a:r>
            <a:r>
              <a:rPr lang="en-US" sz="20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  }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  k= k+</a:t>
            </a:r>
            <a:r>
              <a:rPr lang="en-US" sz="20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}</a:t>
            </a:r>
          </a:p>
        </p:txBody>
      </p:sp>
      <p:sp>
        <p:nvSpPr>
          <p:cNvPr id="2" name="Multiplication Sign 1">
            <a:extLst>
              <a:ext uri="{FF2B5EF4-FFF2-40B4-BE49-F238E27FC236}">
                <a16:creationId xmlns:a16="http://schemas.microsoft.com/office/drawing/2014/main" id="{994C097D-42C8-46CE-AC3A-C7DF12EB6477}"/>
              </a:ext>
            </a:extLst>
          </p:cNvPr>
          <p:cNvSpPr/>
          <p:nvPr/>
        </p:nvSpPr>
        <p:spPr>
          <a:xfrm>
            <a:off x="3285295" y="1147437"/>
            <a:ext cx="1574739" cy="1617092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9028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Text Box 3">
            <a:extLst>
              <a:ext uri="{FF2B5EF4-FFF2-40B4-BE49-F238E27FC236}">
                <a16:creationId xmlns:a16="http://schemas.microsoft.com/office/drawing/2014/main" id="{8DBEEE54-37BC-40AF-90BE-E9706D925E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4827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65540" name="Text Box 4">
            <a:extLst>
              <a:ext uri="{FF2B5EF4-FFF2-40B4-BE49-F238E27FC236}">
                <a16:creationId xmlns:a16="http://schemas.microsoft.com/office/drawing/2014/main" id="{4D36A096-FA16-407E-8734-5B250F1424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2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65541" name="Text Box 5">
            <a:extLst>
              <a:ext uri="{FF2B5EF4-FFF2-40B4-BE49-F238E27FC236}">
                <a16:creationId xmlns:a16="http://schemas.microsoft.com/office/drawing/2014/main" id="{37C32D3B-BA96-4B00-A24A-CE59C62CB2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46402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65542" name="Text Box 6">
            <a:extLst>
              <a:ext uri="{FF2B5EF4-FFF2-40B4-BE49-F238E27FC236}">
                <a16:creationId xmlns:a16="http://schemas.microsoft.com/office/drawing/2014/main" id="{E6D35546-A249-46F5-B6D9-EB70D97001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3302" y="43815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65543" name="Text Box 7">
            <a:extLst>
              <a:ext uri="{FF2B5EF4-FFF2-40B4-BE49-F238E27FC236}">
                <a16:creationId xmlns:a16="http://schemas.microsoft.com/office/drawing/2014/main" id="{C97E233A-6B7B-4A72-ACFD-B1E0B543D7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7927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sz="2400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65544" name="Text Box 8">
            <a:extLst>
              <a:ext uri="{FF2B5EF4-FFF2-40B4-BE49-F238E27FC236}">
                <a16:creationId xmlns:a16="http://schemas.microsoft.com/office/drawing/2014/main" id="{6A598C2D-0288-4B73-9756-32A22E25F0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5302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65545" name="Text Box 9">
            <a:extLst>
              <a:ext uri="{FF2B5EF4-FFF2-40B4-BE49-F238E27FC236}">
                <a16:creationId xmlns:a16="http://schemas.microsoft.com/office/drawing/2014/main" id="{A1E2FC0D-6B20-4BEE-B869-FD4F540724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62677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65546" name="Text Box 10">
            <a:extLst>
              <a:ext uri="{FF2B5EF4-FFF2-40B4-BE49-F238E27FC236}">
                <a16:creationId xmlns:a16="http://schemas.microsoft.com/office/drawing/2014/main" id="{DD03F857-3BA6-49B7-A9A8-B1DE71FD14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50052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65547" name="Text Box 11">
            <a:extLst>
              <a:ext uri="{FF2B5EF4-FFF2-40B4-BE49-F238E27FC236}">
                <a16:creationId xmlns:a16="http://schemas.microsoft.com/office/drawing/2014/main" id="{FAD75269-BA1D-4142-860E-9F4348E2FB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2027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sz="2400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65548" name="Text Box 12">
            <a:extLst>
              <a:ext uri="{FF2B5EF4-FFF2-40B4-BE49-F238E27FC236}">
                <a16:creationId xmlns:a16="http://schemas.microsoft.com/office/drawing/2014/main" id="{5848FCFB-5A4C-483B-A02E-98BC6F0B34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2577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65549" name="Text Box 13">
            <a:extLst>
              <a:ext uri="{FF2B5EF4-FFF2-40B4-BE49-F238E27FC236}">
                <a16:creationId xmlns:a16="http://schemas.microsoft.com/office/drawing/2014/main" id="{4ED02EA9-CB4D-466B-BDEC-4CF5EB8E5A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9952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65550" name="Text Box 14">
            <a:extLst>
              <a:ext uri="{FF2B5EF4-FFF2-40B4-BE49-F238E27FC236}">
                <a16:creationId xmlns:a16="http://schemas.microsoft.com/office/drawing/2014/main" id="{6F043B3B-93A4-473C-85DF-36797251B5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7327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65551" name="Text Box 15">
            <a:extLst>
              <a:ext uri="{FF2B5EF4-FFF2-40B4-BE49-F238E27FC236}">
                <a16:creationId xmlns:a16="http://schemas.microsoft.com/office/drawing/2014/main" id="{40386E2C-3C8B-4AA4-B48D-BD1904CD05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4702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65552" name="Text Box 16">
            <a:extLst>
              <a:ext uri="{FF2B5EF4-FFF2-40B4-BE49-F238E27FC236}">
                <a16:creationId xmlns:a16="http://schemas.microsoft.com/office/drawing/2014/main" id="{1BAE4747-2AA5-42B1-BA61-B9ACA6D4CB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3665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65553" name="Text Box 17">
            <a:extLst>
              <a:ext uri="{FF2B5EF4-FFF2-40B4-BE49-F238E27FC236}">
                <a16:creationId xmlns:a16="http://schemas.microsoft.com/office/drawing/2014/main" id="{87606B99-A04E-4BE1-8055-1F7854006F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1040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67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9F2EC06-A9BF-4278-9A63-4581A87BEE6A}"/>
              </a:ext>
            </a:extLst>
          </p:cNvPr>
          <p:cNvCxnSpPr>
            <a:cxnSpLocks/>
          </p:cNvCxnSpPr>
          <p:nvPr/>
        </p:nvCxnSpPr>
        <p:spPr>
          <a:xfrm>
            <a:off x="3827189" y="3873624"/>
            <a:ext cx="8397" cy="53315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76ABB11-64B6-49E1-B467-2B321E57F76B}"/>
              </a:ext>
            </a:extLst>
          </p:cNvPr>
          <p:cNvCxnSpPr/>
          <p:nvPr/>
        </p:nvCxnSpPr>
        <p:spPr>
          <a:xfrm>
            <a:off x="7578395" y="3834969"/>
            <a:ext cx="16793" cy="52045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C04DA0D-F417-45B9-9082-E3399B41041A}"/>
              </a:ext>
            </a:extLst>
          </p:cNvPr>
          <p:cNvSpPr txBox="1"/>
          <p:nvPr/>
        </p:nvSpPr>
        <p:spPr>
          <a:xfrm>
            <a:off x="3630418" y="3487795"/>
            <a:ext cx="5052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i=3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BBBAA4F-9552-4BBA-834A-21FC34F3A5AF}"/>
              </a:ext>
            </a:extLst>
          </p:cNvPr>
          <p:cNvSpPr txBox="1"/>
          <p:nvPr/>
        </p:nvSpPr>
        <p:spPr>
          <a:xfrm>
            <a:off x="7344157" y="3449140"/>
            <a:ext cx="5084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j=4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229762F-2ED4-4033-91A1-3A6B931C6C1B}"/>
              </a:ext>
            </a:extLst>
          </p:cNvPr>
          <p:cNvSpPr txBox="1"/>
          <p:nvPr/>
        </p:nvSpPr>
        <p:spPr>
          <a:xfrm>
            <a:off x="1405997" y="4381500"/>
            <a:ext cx="3369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E18B8D6-28A3-42E1-8B76-2D5A1EEBF238}"/>
              </a:ext>
            </a:extLst>
          </p:cNvPr>
          <p:cNvSpPr txBox="1"/>
          <p:nvPr/>
        </p:nvSpPr>
        <p:spPr>
          <a:xfrm>
            <a:off x="4600092" y="4340880"/>
            <a:ext cx="386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8271D27-56D8-476E-8620-F086D0610085}"/>
              </a:ext>
            </a:extLst>
          </p:cNvPr>
          <p:cNvSpPr txBox="1"/>
          <p:nvPr/>
        </p:nvSpPr>
        <p:spPr>
          <a:xfrm>
            <a:off x="1774597" y="5090180"/>
            <a:ext cx="402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64D3394-E401-455B-B535-651080CB56CE}"/>
              </a:ext>
            </a:extLst>
          </p:cNvPr>
          <p:cNvCxnSpPr>
            <a:cxnSpLocks/>
          </p:cNvCxnSpPr>
          <p:nvPr/>
        </p:nvCxnSpPr>
        <p:spPr>
          <a:xfrm flipV="1">
            <a:off x="6041988" y="5613400"/>
            <a:ext cx="1" cy="62391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BB5EFE1-395B-4A76-816A-0F5F455A789A}"/>
              </a:ext>
            </a:extLst>
          </p:cNvPr>
          <p:cNvSpPr txBox="1"/>
          <p:nvPr/>
        </p:nvSpPr>
        <p:spPr>
          <a:xfrm>
            <a:off x="5801407" y="6237312"/>
            <a:ext cx="5661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k=6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C8429ED-D4BC-444D-8001-02DE91890FA2}"/>
              </a:ext>
            </a:extLst>
          </p:cNvPr>
          <p:cNvSpPr txBox="1"/>
          <p:nvPr/>
        </p:nvSpPr>
        <p:spPr>
          <a:xfrm>
            <a:off x="76200" y="454528"/>
            <a:ext cx="4572000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AF00DB"/>
                </a:solidFill>
                <a:latin typeface="Consolas" panose="020B0609020204030204" pitchFamily="49" charset="0"/>
              </a:rPr>
              <a:t>while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 i&lt;nL) 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2000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[k] = </a:t>
            </a:r>
            <a:r>
              <a:rPr lang="en-US" sz="2000" dirty="0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[i]; 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i=i+</a:t>
            </a:r>
            <a:r>
              <a:rPr lang="en-US" sz="20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  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	k=k+</a:t>
            </a:r>
            <a:r>
              <a:rPr lang="en-US" sz="20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}</a:t>
            </a:r>
          </a:p>
          <a:p>
            <a:r>
              <a:rPr lang="en-US" sz="2000" dirty="0">
                <a:solidFill>
                  <a:srgbClr val="AF00DB"/>
                </a:solidFill>
                <a:latin typeface="Consolas" panose="020B0609020204030204" pitchFamily="49" charset="0"/>
              </a:rPr>
              <a:t>while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(j&lt;nR) 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2000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[k] = </a:t>
            </a:r>
            <a:r>
              <a:rPr lang="en-US" sz="2000" dirty="0">
                <a:solidFill>
                  <a:srgbClr val="001080"/>
                </a:solidFill>
                <a:latin typeface="Consolas" panose="020B0609020204030204" pitchFamily="49" charset="0"/>
              </a:rPr>
              <a:t>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[i]; 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j=j+</a:t>
            </a:r>
            <a:r>
              <a:rPr lang="en-US" sz="20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 	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k=k+</a:t>
            </a:r>
            <a:r>
              <a:rPr lang="en-US" sz="20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}</a:t>
            </a:r>
          </a:p>
        </p:txBody>
      </p:sp>
    </p:spTree>
    <p:extLst>
      <p:ext uri="{BB962C8B-B14F-4D97-AF65-F5344CB8AC3E}">
        <p14:creationId xmlns:p14="http://schemas.microsoft.com/office/powerpoint/2010/main" val="25372572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Text Box 3">
            <a:extLst>
              <a:ext uri="{FF2B5EF4-FFF2-40B4-BE49-F238E27FC236}">
                <a16:creationId xmlns:a16="http://schemas.microsoft.com/office/drawing/2014/main" id="{312F2075-F1E1-4EE6-8C52-EF2B57E5BB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4827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67588" name="Text Box 4">
            <a:extLst>
              <a:ext uri="{FF2B5EF4-FFF2-40B4-BE49-F238E27FC236}">
                <a16:creationId xmlns:a16="http://schemas.microsoft.com/office/drawing/2014/main" id="{607CEB6B-058B-4FE1-9D9A-B99F39079A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2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67589" name="Text Box 5">
            <a:extLst>
              <a:ext uri="{FF2B5EF4-FFF2-40B4-BE49-F238E27FC236}">
                <a16:creationId xmlns:a16="http://schemas.microsoft.com/office/drawing/2014/main" id="{78446CED-CB99-4AAC-A1A0-369BB30012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46402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67590" name="Text Box 6">
            <a:extLst>
              <a:ext uri="{FF2B5EF4-FFF2-40B4-BE49-F238E27FC236}">
                <a16:creationId xmlns:a16="http://schemas.microsoft.com/office/drawing/2014/main" id="{1A32B5B8-D3D9-4E0D-A1FB-29342A497D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3302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67591" name="Text Box 7">
            <a:extLst>
              <a:ext uri="{FF2B5EF4-FFF2-40B4-BE49-F238E27FC236}">
                <a16:creationId xmlns:a16="http://schemas.microsoft.com/office/drawing/2014/main" id="{D6761475-79DF-448A-8E44-C18006D556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7927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sz="2400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67592" name="Text Box 8">
            <a:extLst>
              <a:ext uri="{FF2B5EF4-FFF2-40B4-BE49-F238E27FC236}">
                <a16:creationId xmlns:a16="http://schemas.microsoft.com/office/drawing/2014/main" id="{C68F7B07-49A6-49FC-8FD1-219ED1F385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5302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67593" name="Text Box 9">
            <a:extLst>
              <a:ext uri="{FF2B5EF4-FFF2-40B4-BE49-F238E27FC236}">
                <a16:creationId xmlns:a16="http://schemas.microsoft.com/office/drawing/2014/main" id="{E9A84EC9-3981-4665-B770-D50661EBE4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62677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67594" name="Text Box 10">
            <a:extLst>
              <a:ext uri="{FF2B5EF4-FFF2-40B4-BE49-F238E27FC236}">
                <a16:creationId xmlns:a16="http://schemas.microsoft.com/office/drawing/2014/main" id="{48229A9D-0AE7-4B90-846E-13790A3387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50052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67595" name="Text Box 11">
            <a:extLst>
              <a:ext uri="{FF2B5EF4-FFF2-40B4-BE49-F238E27FC236}">
                <a16:creationId xmlns:a16="http://schemas.microsoft.com/office/drawing/2014/main" id="{76B3A664-1DAC-4596-AEA4-35CC033B80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2027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sz="2400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67596" name="Text Box 12">
            <a:extLst>
              <a:ext uri="{FF2B5EF4-FFF2-40B4-BE49-F238E27FC236}">
                <a16:creationId xmlns:a16="http://schemas.microsoft.com/office/drawing/2014/main" id="{DE2C4BEB-34F8-48D2-94D5-6D808A8304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2577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67597" name="Text Box 13">
            <a:extLst>
              <a:ext uri="{FF2B5EF4-FFF2-40B4-BE49-F238E27FC236}">
                <a16:creationId xmlns:a16="http://schemas.microsoft.com/office/drawing/2014/main" id="{EE01BA47-BC48-4455-A403-207F304D0B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9952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67598" name="Text Box 14">
            <a:extLst>
              <a:ext uri="{FF2B5EF4-FFF2-40B4-BE49-F238E27FC236}">
                <a16:creationId xmlns:a16="http://schemas.microsoft.com/office/drawing/2014/main" id="{08ED1E30-453A-459C-B51A-57751A8696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7327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67599" name="Text Box 15">
            <a:extLst>
              <a:ext uri="{FF2B5EF4-FFF2-40B4-BE49-F238E27FC236}">
                <a16:creationId xmlns:a16="http://schemas.microsoft.com/office/drawing/2014/main" id="{78503473-606D-4DA9-A172-7C1AC8AC51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4702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67600" name="Text Box 16">
            <a:extLst>
              <a:ext uri="{FF2B5EF4-FFF2-40B4-BE49-F238E27FC236}">
                <a16:creationId xmlns:a16="http://schemas.microsoft.com/office/drawing/2014/main" id="{584CDD98-CD11-4EA3-849C-48CB547B4B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3665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67601" name="Text Box 17">
            <a:extLst>
              <a:ext uri="{FF2B5EF4-FFF2-40B4-BE49-F238E27FC236}">
                <a16:creationId xmlns:a16="http://schemas.microsoft.com/office/drawing/2014/main" id="{A9BED059-552A-4255-92AB-9CE6287300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1040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67602" name="Text Box 18">
            <a:extLst>
              <a:ext uri="{FF2B5EF4-FFF2-40B4-BE49-F238E27FC236}">
                <a16:creationId xmlns:a16="http://schemas.microsoft.com/office/drawing/2014/main" id="{6C4A3562-A0FB-4BFA-BEE1-917EFEBDD7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8415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98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3DF0AAC-9CB6-47E1-8839-753258400FFD}"/>
              </a:ext>
            </a:extLst>
          </p:cNvPr>
          <p:cNvCxnSpPr>
            <a:cxnSpLocks/>
          </p:cNvCxnSpPr>
          <p:nvPr/>
        </p:nvCxnSpPr>
        <p:spPr>
          <a:xfrm>
            <a:off x="4402566" y="3849250"/>
            <a:ext cx="8397" cy="53315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6087EFC-7F97-43D8-8A62-37B54FA6EB1A}"/>
              </a:ext>
            </a:extLst>
          </p:cNvPr>
          <p:cNvCxnSpPr/>
          <p:nvPr/>
        </p:nvCxnSpPr>
        <p:spPr>
          <a:xfrm>
            <a:off x="7578395" y="3834969"/>
            <a:ext cx="16793" cy="52045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1FF8EAE-8691-4C15-9DF2-2691DA1C8C6F}"/>
              </a:ext>
            </a:extLst>
          </p:cNvPr>
          <p:cNvSpPr txBox="1"/>
          <p:nvPr/>
        </p:nvSpPr>
        <p:spPr>
          <a:xfrm>
            <a:off x="4205795" y="3463421"/>
            <a:ext cx="5052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i=4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F20A057-ECEF-4028-A3CC-03731A300281}"/>
              </a:ext>
            </a:extLst>
          </p:cNvPr>
          <p:cNvSpPr txBox="1"/>
          <p:nvPr/>
        </p:nvSpPr>
        <p:spPr>
          <a:xfrm>
            <a:off x="7344157" y="3449140"/>
            <a:ext cx="5084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j=4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FFEB727-86E5-4228-8127-79072C34B462}"/>
              </a:ext>
            </a:extLst>
          </p:cNvPr>
          <p:cNvSpPr txBox="1"/>
          <p:nvPr/>
        </p:nvSpPr>
        <p:spPr>
          <a:xfrm>
            <a:off x="1405997" y="4381500"/>
            <a:ext cx="3369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F41BAE2-AE15-4083-92B9-EB686F6589A3}"/>
              </a:ext>
            </a:extLst>
          </p:cNvPr>
          <p:cNvSpPr txBox="1"/>
          <p:nvPr/>
        </p:nvSpPr>
        <p:spPr>
          <a:xfrm>
            <a:off x="4600092" y="4340880"/>
            <a:ext cx="386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38AF7B3-CF9C-4717-8169-EECCE2B8C30F}"/>
              </a:ext>
            </a:extLst>
          </p:cNvPr>
          <p:cNvSpPr txBox="1"/>
          <p:nvPr/>
        </p:nvSpPr>
        <p:spPr>
          <a:xfrm>
            <a:off x="1774597" y="5090180"/>
            <a:ext cx="402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95C9A07-3FF2-443C-93D9-A80F1B7E6912}"/>
              </a:ext>
            </a:extLst>
          </p:cNvPr>
          <p:cNvCxnSpPr>
            <a:cxnSpLocks/>
          </p:cNvCxnSpPr>
          <p:nvPr/>
        </p:nvCxnSpPr>
        <p:spPr>
          <a:xfrm flipV="1">
            <a:off x="6610190" y="5613400"/>
            <a:ext cx="1" cy="62391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3637805-ED58-4089-B61C-35906DB0ACCD}"/>
              </a:ext>
            </a:extLst>
          </p:cNvPr>
          <p:cNvSpPr txBox="1"/>
          <p:nvPr/>
        </p:nvSpPr>
        <p:spPr>
          <a:xfrm>
            <a:off x="6369609" y="6237312"/>
            <a:ext cx="5661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k=7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16D872C-E65A-416C-8D91-7D5F86592541}"/>
              </a:ext>
            </a:extLst>
          </p:cNvPr>
          <p:cNvSpPr txBox="1"/>
          <p:nvPr/>
        </p:nvSpPr>
        <p:spPr>
          <a:xfrm>
            <a:off x="76200" y="454528"/>
            <a:ext cx="4572000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AF00DB"/>
                </a:solidFill>
                <a:latin typeface="Consolas" panose="020B0609020204030204" pitchFamily="49" charset="0"/>
              </a:rPr>
              <a:t>while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 i&lt;nL) 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2000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[k] = </a:t>
            </a:r>
            <a:r>
              <a:rPr lang="en-US" sz="2000" dirty="0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[i]; 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i=i+</a:t>
            </a:r>
            <a:r>
              <a:rPr lang="en-US" sz="20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  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	k=k+</a:t>
            </a:r>
            <a:r>
              <a:rPr lang="en-US" sz="20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}</a:t>
            </a:r>
          </a:p>
          <a:p>
            <a:r>
              <a:rPr lang="en-US" sz="2000" dirty="0">
                <a:solidFill>
                  <a:srgbClr val="AF00DB"/>
                </a:solidFill>
                <a:latin typeface="Consolas" panose="020B0609020204030204" pitchFamily="49" charset="0"/>
              </a:rPr>
              <a:t>while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(j&lt;nR) 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2000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[k] = </a:t>
            </a:r>
            <a:r>
              <a:rPr lang="en-US" sz="2000" dirty="0">
                <a:solidFill>
                  <a:srgbClr val="001080"/>
                </a:solidFill>
                <a:latin typeface="Consolas" panose="020B0609020204030204" pitchFamily="49" charset="0"/>
              </a:rPr>
              <a:t>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[i]; 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j=j+</a:t>
            </a:r>
            <a:r>
              <a:rPr lang="en-US" sz="20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 	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k=k+</a:t>
            </a:r>
            <a:r>
              <a:rPr lang="en-US" sz="20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}</a:t>
            </a:r>
          </a:p>
        </p:txBody>
      </p:sp>
    </p:spTree>
    <p:extLst>
      <p:ext uri="{BB962C8B-B14F-4D97-AF65-F5344CB8AC3E}">
        <p14:creationId xmlns:p14="http://schemas.microsoft.com/office/powerpoint/2010/main" val="30699741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>
            <a:extLst>
              <a:ext uri="{FF2B5EF4-FFF2-40B4-BE49-F238E27FC236}">
                <a16:creationId xmlns:a16="http://schemas.microsoft.com/office/drawing/2014/main" id="{EEDD495D-64A2-4AA4-B391-678311181A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625" y="1425575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en-US" sz="3600" b="1" dirty="0">
                <a:solidFill>
                  <a:srgbClr val="F0262B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MergeSort</a:t>
            </a:r>
          </a:p>
        </p:txBody>
      </p:sp>
    </p:spTree>
    <p:extLst>
      <p:ext uri="{BB962C8B-B14F-4D97-AF65-F5344CB8AC3E}">
        <p14:creationId xmlns:p14="http://schemas.microsoft.com/office/powerpoint/2010/main" val="254499344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ext Box 1">
            <a:extLst>
              <a:ext uri="{FF2B5EF4-FFF2-40B4-BE49-F238E27FC236}">
                <a16:creationId xmlns:a16="http://schemas.microsoft.com/office/drawing/2014/main" id="{5A34AE25-279A-4CF7-8B68-EFF7CFB72F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140" y="6342065"/>
            <a:ext cx="587375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 anchorCtr="1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>
              <a:buClrTx/>
              <a:buFontTx/>
              <a:buNone/>
            </a:pPr>
            <a:fld id="{C0456514-0FDD-48EE-9E6E-FA74DD583755}" type="slidenum">
              <a:rPr lang="en-US" altLang="en-US" sz="2600" b="1">
                <a:solidFill>
                  <a:srgbClr val="FFFFFF"/>
                </a:solidFill>
                <a:latin typeface="Arial" panose="020B0604020202020204" pitchFamily="34" charset="0"/>
              </a:rPr>
              <a:pPr>
                <a:buClrTx/>
                <a:buFontTx/>
                <a:buNone/>
              </a:pPr>
              <a:t>25</a:t>
            </a:fld>
            <a:endParaRPr lang="en-US" altLang="en-US" sz="2600" b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5122" name="Text Box 2">
            <a:extLst>
              <a:ext uri="{FF2B5EF4-FFF2-40B4-BE49-F238E27FC236}">
                <a16:creationId xmlns:a16="http://schemas.microsoft.com/office/drawing/2014/main" id="{3B0EB6DF-D6CF-4104-9C06-ABC063011D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914400"/>
            <a:ext cx="8001000" cy="585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en-US" sz="3600" b="1" dirty="0">
                <a:solidFill>
                  <a:srgbClr val="F0262B"/>
                </a:solidFill>
                <a:latin typeface="Arial" panose="020B0604020202020204" pitchFamily="34" charset="0"/>
              </a:rPr>
              <a:t>MergeSort</a:t>
            </a:r>
          </a:p>
        </p:txBody>
      </p:sp>
      <p:sp>
        <p:nvSpPr>
          <p:cNvPr id="5123" name="Text Box 3">
            <a:extLst>
              <a:ext uri="{FF2B5EF4-FFF2-40B4-BE49-F238E27FC236}">
                <a16:creationId xmlns:a16="http://schemas.microsoft.com/office/drawing/2014/main" id="{A40C3957-DDC4-41DF-8365-FFF4C2CE0A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057400"/>
            <a:ext cx="8001000" cy="146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>
              <a:spcBef>
                <a:spcPts val="700"/>
              </a:spcBef>
              <a:buClr>
                <a:srgbClr val="003366"/>
              </a:buClr>
              <a:buSzPct val="75000"/>
              <a:buFont typeface="Wingdings" panose="05000000000000000000" pitchFamily="2" charset="2"/>
              <a:buChar char=""/>
            </a:pPr>
            <a:r>
              <a:rPr lang="en-US" altLang="en-US" sz="2800" dirty="0">
                <a:latin typeface="Arial" panose="020B0604020202020204" pitchFamily="34" charset="0"/>
              </a:rPr>
              <a:t>MergeSort is a </a:t>
            </a:r>
            <a:r>
              <a:rPr lang="en-US" altLang="en-US" sz="2800" i="1" dirty="0">
                <a:latin typeface="Arial" panose="020B0604020202020204" pitchFamily="34" charset="0"/>
              </a:rPr>
              <a:t>divide and conquer</a:t>
            </a:r>
            <a:r>
              <a:rPr lang="en-US" altLang="en-US" sz="2800" dirty="0">
                <a:latin typeface="Arial" panose="020B0604020202020204" pitchFamily="34" charset="0"/>
              </a:rPr>
              <a:t> method of sorting</a:t>
            </a:r>
          </a:p>
          <a:p>
            <a:pPr>
              <a:spcBef>
                <a:spcPts val="700"/>
              </a:spcBef>
              <a:buClr>
                <a:srgbClr val="003366"/>
              </a:buClr>
              <a:buSzPct val="75000"/>
            </a:pPr>
            <a:endParaRPr lang="en-US" altLang="en-US" sz="28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ext Box 1">
            <a:extLst>
              <a:ext uri="{FF2B5EF4-FFF2-40B4-BE49-F238E27FC236}">
                <a16:creationId xmlns:a16="http://schemas.microsoft.com/office/drawing/2014/main" id="{3A1DCC9E-DE88-4BE0-820D-816DAA1182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140" y="6342065"/>
            <a:ext cx="587375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 anchorCtr="1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>
              <a:buClrTx/>
              <a:buFontTx/>
              <a:buNone/>
            </a:pPr>
            <a:fld id="{7F8BE1DC-75C5-4E33-9AEC-7F090B1F3E51}" type="slidenum">
              <a:rPr lang="en-US" altLang="en-US" sz="2600" b="1">
                <a:solidFill>
                  <a:srgbClr val="FFFFFF"/>
                </a:solidFill>
                <a:latin typeface="Arial" panose="020B0604020202020204" pitchFamily="34" charset="0"/>
              </a:rPr>
              <a:pPr>
                <a:buClrTx/>
                <a:buFontTx/>
                <a:buNone/>
              </a:pPr>
              <a:t>26</a:t>
            </a:fld>
            <a:endParaRPr lang="en-US" altLang="en-US" sz="2600" b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3314" name="Text Box 2">
            <a:extLst>
              <a:ext uri="{FF2B5EF4-FFF2-40B4-BE49-F238E27FC236}">
                <a16:creationId xmlns:a16="http://schemas.microsoft.com/office/drawing/2014/main" id="{3FF4C48D-C697-4252-AA5D-3415DA94AC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138" y="116632"/>
            <a:ext cx="8001000" cy="585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en-US" sz="3600" b="1">
                <a:solidFill>
                  <a:srgbClr val="F0262B"/>
                </a:solidFill>
                <a:latin typeface="Arial" panose="020B0604020202020204" pitchFamily="34" charset="0"/>
              </a:rPr>
              <a:t>Merge-Sort Tree</a:t>
            </a:r>
          </a:p>
        </p:txBody>
      </p:sp>
      <p:sp>
        <p:nvSpPr>
          <p:cNvPr id="13315" name="Text Box 3">
            <a:extLst>
              <a:ext uri="{FF2B5EF4-FFF2-40B4-BE49-F238E27FC236}">
                <a16:creationId xmlns:a16="http://schemas.microsoft.com/office/drawing/2014/main" id="{271C5BA2-7289-4DB8-AB6F-0CDC9DDA7B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27809"/>
            <a:ext cx="8001000" cy="197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 marL="741363" indent="-2841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>
              <a:spcBef>
                <a:spcPts val="500"/>
              </a:spcBef>
              <a:buClr>
                <a:srgbClr val="003366"/>
              </a:buClr>
              <a:buSzPct val="75000"/>
              <a:buFont typeface="Wingdings" panose="05000000000000000000" pitchFamily="2" charset="2"/>
              <a:buChar char=""/>
            </a:pPr>
            <a:r>
              <a:rPr lang="en-US" altLang="en-US" sz="2000" dirty="0">
                <a:latin typeface="Arial" panose="020B0604020202020204" pitchFamily="34" charset="0"/>
              </a:rPr>
              <a:t>An execution of merge-sort is depicted by a binary tree</a:t>
            </a:r>
          </a:p>
          <a:p>
            <a:pPr lvl="1">
              <a:spcBef>
                <a:spcPts val="450"/>
              </a:spcBef>
              <a:buClr>
                <a:srgbClr val="003366"/>
              </a:buClr>
              <a:buSzPct val="75000"/>
              <a:buFont typeface="Arial" panose="020B0604020202020204" pitchFamily="34" charset="0"/>
              <a:buChar char="–"/>
            </a:pPr>
            <a:r>
              <a:rPr lang="en-US" altLang="en-US" sz="1800" dirty="0">
                <a:latin typeface="Arial" panose="020B0604020202020204" pitchFamily="34" charset="0"/>
              </a:rPr>
              <a:t>each node represents a recursive call of merge-sort and stores</a:t>
            </a:r>
          </a:p>
          <a:p>
            <a:pPr lvl="2">
              <a:spcBef>
                <a:spcPts val="400"/>
              </a:spcBef>
              <a:buClr>
                <a:srgbClr val="003366"/>
              </a:buClr>
              <a:buSzPct val="75000"/>
              <a:buFont typeface="Wingdings" panose="05000000000000000000" pitchFamily="2" charset="2"/>
              <a:buChar char=""/>
            </a:pPr>
            <a:r>
              <a:rPr lang="en-US" altLang="en-US" sz="1600" dirty="0">
                <a:latin typeface="Arial" panose="020B0604020202020204" pitchFamily="34" charset="0"/>
              </a:rPr>
              <a:t>unsorted sequence before the execution and its partition</a:t>
            </a:r>
          </a:p>
          <a:p>
            <a:pPr lvl="2">
              <a:spcBef>
                <a:spcPts val="400"/>
              </a:spcBef>
              <a:buClr>
                <a:srgbClr val="003366"/>
              </a:buClr>
              <a:buSzPct val="75000"/>
              <a:buFont typeface="Wingdings" panose="05000000000000000000" pitchFamily="2" charset="2"/>
              <a:buChar char=""/>
            </a:pPr>
            <a:r>
              <a:rPr lang="en-US" altLang="en-US" sz="1600" dirty="0">
                <a:latin typeface="Arial" panose="020B0604020202020204" pitchFamily="34" charset="0"/>
              </a:rPr>
              <a:t>sorted sequence at the end of the execution</a:t>
            </a:r>
          </a:p>
          <a:p>
            <a:pPr lvl="1">
              <a:spcBef>
                <a:spcPts val="450"/>
              </a:spcBef>
              <a:buClr>
                <a:srgbClr val="003366"/>
              </a:buClr>
              <a:buSzPct val="75000"/>
              <a:buFont typeface="Arial" panose="020B0604020202020204" pitchFamily="34" charset="0"/>
              <a:buChar char="–"/>
            </a:pPr>
            <a:r>
              <a:rPr lang="en-US" altLang="en-US" sz="1800" dirty="0">
                <a:latin typeface="Arial" panose="020B0604020202020204" pitchFamily="34" charset="0"/>
              </a:rPr>
              <a:t>the root is the initial call </a:t>
            </a:r>
          </a:p>
          <a:p>
            <a:pPr lvl="1">
              <a:spcBef>
                <a:spcPts val="450"/>
              </a:spcBef>
              <a:buClr>
                <a:srgbClr val="003366"/>
              </a:buClr>
              <a:buSzPct val="75000"/>
              <a:buFont typeface="Arial" panose="020B0604020202020204" pitchFamily="34" charset="0"/>
              <a:buChar char="–"/>
            </a:pPr>
            <a:r>
              <a:rPr lang="en-US" altLang="en-US" sz="1800" dirty="0">
                <a:latin typeface="Arial" panose="020B0604020202020204" pitchFamily="34" charset="0"/>
              </a:rPr>
              <a:t>the leaves are calls on subsequences of size 0 or 1</a:t>
            </a:r>
          </a:p>
        </p:txBody>
      </p:sp>
      <p:sp>
        <p:nvSpPr>
          <p:cNvPr id="13316" name="AutoShape 4">
            <a:extLst>
              <a:ext uri="{FF2B5EF4-FFF2-40B4-BE49-F238E27FC236}">
                <a16:creationId xmlns:a16="http://schemas.microsoft.com/office/drawing/2014/main" id="{62635A58-8E53-47F5-AF80-D36D9CCB5D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824" y="3088191"/>
            <a:ext cx="3657600" cy="609600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>
                <a:latin typeface="Tahoma" panose="020B0604030504040204" pitchFamily="34" charset="0"/>
              </a:rPr>
              <a:t>7  2 </a:t>
            </a:r>
            <a:r>
              <a:rPr lang="en-US" altLang="en-US" sz="1800" b="1">
                <a:solidFill>
                  <a:srgbClr val="006666"/>
                </a:solidFill>
                <a:latin typeface="Symbol" panose="05050102010706020507" pitchFamily="18" charset="2"/>
              </a:rPr>
              <a:t></a:t>
            </a:r>
            <a:r>
              <a:rPr lang="en-US" altLang="en-US">
                <a:latin typeface="Tahoma" panose="020B0604030504040204" pitchFamily="34" charset="0"/>
              </a:rPr>
              <a:t> 9  4  </a:t>
            </a:r>
            <a:r>
              <a:rPr lang="en-US" altLang="en-US" b="1">
                <a:solidFill>
                  <a:srgbClr val="000000"/>
                </a:solidFill>
                <a:latin typeface="Symbol" panose="05050102010706020507" pitchFamily="18" charset="2"/>
              </a:rPr>
              <a:t></a:t>
            </a:r>
            <a:r>
              <a:rPr lang="en-US" altLang="en-US">
                <a:latin typeface="Tahoma" panose="020B0604030504040204" pitchFamily="34" charset="0"/>
              </a:rPr>
              <a:t>  </a:t>
            </a:r>
            <a:r>
              <a:rPr lang="en-US" altLang="en-US">
                <a:solidFill>
                  <a:srgbClr val="006666"/>
                </a:solidFill>
                <a:latin typeface="Tahoma" panose="020B0604030504040204" pitchFamily="34" charset="0"/>
              </a:rPr>
              <a:t>2  4  7  9</a:t>
            </a:r>
          </a:p>
        </p:txBody>
      </p:sp>
      <p:sp>
        <p:nvSpPr>
          <p:cNvPr id="13317" name="AutoShape 5">
            <a:extLst>
              <a:ext uri="{FF2B5EF4-FFF2-40B4-BE49-F238E27FC236}">
                <a16:creationId xmlns:a16="http://schemas.microsoft.com/office/drawing/2014/main" id="{8F7F6DB5-6B4D-4CB4-9A84-B177475FAA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5824" y="4002591"/>
            <a:ext cx="2133600" cy="609600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>
                <a:latin typeface="Tahoma" panose="020B0604030504040204" pitchFamily="34" charset="0"/>
              </a:rPr>
              <a:t>7 </a:t>
            </a:r>
            <a:r>
              <a:rPr lang="en-US" altLang="en-US" sz="1800" b="1">
                <a:solidFill>
                  <a:srgbClr val="006666"/>
                </a:solidFill>
                <a:latin typeface="Symbol" panose="05050102010706020507" pitchFamily="18" charset="2"/>
              </a:rPr>
              <a:t></a:t>
            </a:r>
            <a:r>
              <a:rPr lang="en-US" altLang="en-US">
                <a:latin typeface="Tahoma" panose="020B0604030504040204" pitchFamily="34" charset="0"/>
              </a:rPr>
              <a:t> 2  </a:t>
            </a:r>
            <a:r>
              <a:rPr lang="en-US" altLang="en-US" b="1">
                <a:solidFill>
                  <a:srgbClr val="000000"/>
                </a:solidFill>
                <a:latin typeface="Symbol" panose="05050102010706020507" pitchFamily="18" charset="2"/>
              </a:rPr>
              <a:t></a:t>
            </a:r>
            <a:r>
              <a:rPr lang="en-US" altLang="en-US">
                <a:latin typeface="Tahoma" panose="020B0604030504040204" pitchFamily="34" charset="0"/>
              </a:rPr>
              <a:t>  </a:t>
            </a:r>
            <a:r>
              <a:rPr lang="en-US" altLang="en-US">
                <a:solidFill>
                  <a:srgbClr val="006666"/>
                </a:solidFill>
                <a:latin typeface="Tahoma" panose="020B0604030504040204" pitchFamily="34" charset="0"/>
              </a:rPr>
              <a:t>2  7</a:t>
            </a:r>
          </a:p>
        </p:txBody>
      </p:sp>
      <p:sp>
        <p:nvSpPr>
          <p:cNvPr id="13318" name="AutoShape 6">
            <a:extLst>
              <a:ext uri="{FF2B5EF4-FFF2-40B4-BE49-F238E27FC236}">
                <a16:creationId xmlns:a16="http://schemas.microsoft.com/office/drawing/2014/main" id="{02F2B859-DBF3-43EB-8CE7-8806742825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3824" y="4002591"/>
            <a:ext cx="2133600" cy="609600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>
                <a:latin typeface="Tahoma" panose="020B0604030504040204" pitchFamily="34" charset="0"/>
              </a:rPr>
              <a:t>9 </a:t>
            </a:r>
            <a:r>
              <a:rPr lang="en-US" altLang="en-US" sz="1800" b="1">
                <a:solidFill>
                  <a:srgbClr val="006666"/>
                </a:solidFill>
                <a:latin typeface="Symbol" panose="05050102010706020507" pitchFamily="18" charset="2"/>
              </a:rPr>
              <a:t></a:t>
            </a:r>
            <a:r>
              <a:rPr lang="en-US" altLang="en-US">
                <a:latin typeface="Tahoma" panose="020B0604030504040204" pitchFamily="34" charset="0"/>
              </a:rPr>
              <a:t> 4  </a:t>
            </a:r>
            <a:r>
              <a:rPr lang="en-US" altLang="en-US" b="1">
                <a:solidFill>
                  <a:srgbClr val="000000"/>
                </a:solidFill>
                <a:latin typeface="Symbol" panose="05050102010706020507" pitchFamily="18" charset="2"/>
              </a:rPr>
              <a:t></a:t>
            </a:r>
            <a:r>
              <a:rPr lang="en-US" altLang="en-US">
                <a:latin typeface="Tahoma" panose="020B0604030504040204" pitchFamily="34" charset="0"/>
              </a:rPr>
              <a:t>  </a:t>
            </a:r>
            <a:r>
              <a:rPr lang="en-US" altLang="en-US">
                <a:solidFill>
                  <a:srgbClr val="006666"/>
                </a:solidFill>
                <a:latin typeface="Tahoma" panose="020B0604030504040204" pitchFamily="34" charset="0"/>
              </a:rPr>
              <a:t>4  9</a:t>
            </a:r>
          </a:p>
        </p:txBody>
      </p:sp>
      <p:sp>
        <p:nvSpPr>
          <p:cNvPr id="13319" name="AutoShape 7">
            <a:extLst>
              <a:ext uri="{FF2B5EF4-FFF2-40B4-BE49-F238E27FC236}">
                <a16:creationId xmlns:a16="http://schemas.microsoft.com/office/drawing/2014/main" id="{7C256F4C-CE9E-40FE-84C8-3BE5B6EA49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1524" y="4916991"/>
            <a:ext cx="1028700" cy="609600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>
                <a:latin typeface="Tahoma" panose="020B0604030504040204" pitchFamily="34" charset="0"/>
              </a:rPr>
              <a:t>7 </a:t>
            </a:r>
            <a:r>
              <a:rPr lang="en-US" altLang="en-US" b="1">
                <a:solidFill>
                  <a:srgbClr val="000000"/>
                </a:solidFill>
                <a:latin typeface="Symbol" panose="05050102010706020507" pitchFamily="18" charset="2"/>
              </a:rPr>
              <a:t></a:t>
            </a:r>
            <a:r>
              <a:rPr lang="en-US" altLang="en-US">
                <a:latin typeface="Tahoma" panose="020B0604030504040204" pitchFamily="34" charset="0"/>
              </a:rPr>
              <a:t> </a:t>
            </a:r>
            <a:r>
              <a:rPr lang="en-US" altLang="en-US">
                <a:solidFill>
                  <a:srgbClr val="006666"/>
                </a:solidFill>
                <a:latin typeface="Tahoma" panose="020B0604030504040204" pitchFamily="34" charset="0"/>
              </a:rPr>
              <a:t>7</a:t>
            </a:r>
          </a:p>
        </p:txBody>
      </p:sp>
      <p:sp>
        <p:nvSpPr>
          <p:cNvPr id="13320" name="AutoShape 8">
            <a:extLst>
              <a:ext uri="{FF2B5EF4-FFF2-40B4-BE49-F238E27FC236}">
                <a16:creationId xmlns:a16="http://schemas.microsoft.com/office/drawing/2014/main" id="{32894A88-8E12-4828-B383-5CE0E01593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1224" y="4916991"/>
            <a:ext cx="990600" cy="609600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>
                <a:latin typeface="Tahoma" panose="020B0604030504040204" pitchFamily="34" charset="0"/>
              </a:rPr>
              <a:t>2 </a:t>
            </a:r>
            <a:r>
              <a:rPr lang="en-US" altLang="en-US" b="1">
                <a:solidFill>
                  <a:srgbClr val="000000"/>
                </a:solidFill>
                <a:latin typeface="Symbol" panose="05050102010706020507" pitchFamily="18" charset="2"/>
              </a:rPr>
              <a:t></a:t>
            </a:r>
            <a:r>
              <a:rPr lang="en-US" altLang="en-US">
                <a:latin typeface="Tahoma" panose="020B0604030504040204" pitchFamily="34" charset="0"/>
              </a:rPr>
              <a:t> </a:t>
            </a:r>
            <a:r>
              <a:rPr lang="en-US" altLang="en-US">
                <a:solidFill>
                  <a:srgbClr val="006666"/>
                </a:solidFill>
                <a:latin typeface="Tahoma" panose="020B0604030504040204" pitchFamily="34" charset="0"/>
              </a:rPr>
              <a:t>2</a:t>
            </a:r>
          </a:p>
        </p:txBody>
      </p:sp>
      <p:sp>
        <p:nvSpPr>
          <p:cNvPr id="13321" name="AutoShape 9">
            <a:extLst>
              <a:ext uri="{FF2B5EF4-FFF2-40B4-BE49-F238E27FC236}">
                <a16:creationId xmlns:a16="http://schemas.microsoft.com/office/drawing/2014/main" id="{7A6E7440-FCCA-4862-9C51-19D6333CDF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9999" y="4916991"/>
            <a:ext cx="1009650" cy="609600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>
                <a:latin typeface="Tahoma" panose="020B0604030504040204" pitchFamily="34" charset="0"/>
              </a:rPr>
              <a:t>9 </a:t>
            </a:r>
            <a:r>
              <a:rPr lang="en-US" altLang="en-US" b="1">
                <a:solidFill>
                  <a:srgbClr val="000000"/>
                </a:solidFill>
                <a:latin typeface="Symbol" panose="05050102010706020507" pitchFamily="18" charset="2"/>
              </a:rPr>
              <a:t></a:t>
            </a:r>
            <a:r>
              <a:rPr lang="en-US" altLang="en-US">
                <a:latin typeface="Tahoma" panose="020B0604030504040204" pitchFamily="34" charset="0"/>
              </a:rPr>
              <a:t> </a:t>
            </a:r>
            <a:r>
              <a:rPr lang="en-US" altLang="en-US">
                <a:solidFill>
                  <a:srgbClr val="006666"/>
                </a:solidFill>
                <a:latin typeface="Tahoma" panose="020B0604030504040204" pitchFamily="34" charset="0"/>
              </a:rPr>
              <a:t>9</a:t>
            </a:r>
          </a:p>
        </p:txBody>
      </p:sp>
      <p:sp>
        <p:nvSpPr>
          <p:cNvPr id="13322" name="AutoShape 10">
            <a:extLst>
              <a:ext uri="{FF2B5EF4-FFF2-40B4-BE49-F238E27FC236}">
                <a16:creationId xmlns:a16="http://schemas.microsoft.com/office/drawing/2014/main" id="{55D2079C-2ED9-45AC-95BC-D3324DDB89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9226" y="4916991"/>
            <a:ext cx="981075" cy="609600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>
                <a:latin typeface="Tahoma" panose="020B0604030504040204" pitchFamily="34" charset="0"/>
              </a:rPr>
              <a:t>4 </a:t>
            </a:r>
            <a:r>
              <a:rPr lang="en-US" altLang="en-US" b="1">
                <a:solidFill>
                  <a:srgbClr val="000000"/>
                </a:solidFill>
                <a:latin typeface="Symbol" panose="05050102010706020507" pitchFamily="18" charset="2"/>
              </a:rPr>
              <a:t></a:t>
            </a:r>
            <a:r>
              <a:rPr lang="en-US" altLang="en-US">
                <a:latin typeface="Tahoma" panose="020B0604030504040204" pitchFamily="34" charset="0"/>
              </a:rPr>
              <a:t> </a:t>
            </a:r>
            <a:r>
              <a:rPr lang="en-US" altLang="en-US">
                <a:solidFill>
                  <a:srgbClr val="006666"/>
                </a:solidFill>
                <a:latin typeface="Tahoma" panose="020B0604030504040204" pitchFamily="34" charset="0"/>
              </a:rPr>
              <a:t>4</a:t>
            </a:r>
          </a:p>
        </p:txBody>
      </p:sp>
      <p:cxnSp>
        <p:nvCxnSpPr>
          <p:cNvPr id="13323" name="AutoShape 11">
            <a:extLst>
              <a:ext uri="{FF2B5EF4-FFF2-40B4-BE49-F238E27FC236}">
                <a16:creationId xmlns:a16="http://schemas.microsoft.com/office/drawing/2014/main" id="{4214F9B0-0EAA-41F5-9308-816A6E9AE00E}"/>
              </a:ext>
            </a:extLst>
          </p:cNvPr>
          <p:cNvCxnSpPr>
            <a:cxnSpLocks noChangeShapeType="1"/>
            <a:stCxn id="13317" idx="0"/>
            <a:endCxn id="13316" idx="2"/>
          </p:cNvCxnSpPr>
          <p:nvPr/>
        </p:nvCxnSpPr>
        <p:spPr bwMode="auto">
          <a:xfrm flipV="1">
            <a:off x="3292624" y="3697791"/>
            <a:ext cx="1524000" cy="304800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3324" name="AutoShape 12">
            <a:extLst>
              <a:ext uri="{FF2B5EF4-FFF2-40B4-BE49-F238E27FC236}">
                <a16:creationId xmlns:a16="http://schemas.microsoft.com/office/drawing/2014/main" id="{550FCB1A-F42D-43F6-B2F0-80AEF067ACFC}"/>
              </a:ext>
            </a:extLst>
          </p:cNvPr>
          <p:cNvCxnSpPr>
            <a:cxnSpLocks noChangeShapeType="1"/>
            <a:stCxn id="13318" idx="0"/>
            <a:endCxn id="13316" idx="2"/>
          </p:cNvCxnSpPr>
          <p:nvPr/>
        </p:nvCxnSpPr>
        <p:spPr bwMode="auto">
          <a:xfrm flipH="1" flipV="1">
            <a:off x="4816624" y="3697791"/>
            <a:ext cx="1524000" cy="304800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3325" name="AutoShape 13">
            <a:extLst>
              <a:ext uri="{FF2B5EF4-FFF2-40B4-BE49-F238E27FC236}">
                <a16:creationId xmlns:a16="http://schemas.microsoft.com/office/drawing/2014/main" id="{721ACC2E-C57A-46CD-B42C-F3537A1C413B}"/>
              </a:ext>
            </a:extLst>
          </p:cNvPr>
          <p:cNvCxnSpPr>
            <a:cxnSpLocks noChangeShapeType="1"/>
            <a:stCxn id="13319" idx="0"/>
            <a:endCxn id="13317" idx="2"/>
          </p:cNvCxnSpPr>
          <p:nvPr/>
        </p:nvCxnSpPr>
        <p:spPr bwMode="auto">
          <a:xfrm flipV="1">
            <a:off x="2625874" y="4612191"/>
            <a:ext cx="666750" cy="304800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3326" name="AutoShape 14">
            <a:extLst>
              <a:ext uri="{FF2B5EF4-FFF2-40B4-BE49-F238E27FC236}">
                <a16:creationId xmlns:a16="http://schemas.microsoft.com/office/drawing/2014/main" id="{FFF32D05-016E-496D-9046-B494EF4AEE95}"/>
              </a:ext>
            </a:extLst>
          </p:cNvPr>
          <p:cNvCxnSpPr>
            <a:cxnSpLocks noChangeShapeType="1"/>
            <a:stCxn id="13321" idx="0"/>
            <a:endCxn id="13318" idx="2"/>
          </p:cNvCxnSpPr>
          <p:nvPr/>
        </p:nvCxnSpPr>
        <p:spPr bwMode="auto">
          <a:xfrm flipV="1">
            <a:off x="5654824" y="4612191"/>
            <a:ext cx="685800" cy="304800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3327" name="AutoShape 15">
            <a:extLst>
              <a:ext uri="{FF2B5EF4-FFF2-40B4-BE49-F238E27FC236}">
                <a16:creationId xmlns:a16="http://schemas.microsoft.com/office/drawing/2014/main" id="{7A844A17-9632-4ED8-848C-49CF23FB2C42}"/>
              </a:ext>
            </a:extLst>
          </p:cNvPr>
          <p:cNvCxnSpPr>
            <a:cxnSpLocks noChangeShapeType="1"/>
            <a:stCxn id="13317" idx="2"/>
            <a:endCxn id="13320" idx="0"/>
          </p:cNvCxnSpPr>
          <p:nvPr/>
        </p:nvCxnSpPr>
        <p:spPr bwMode="auto">
          <a:xfrm>
            <a:off x="3292624" y="4612191"/>
            <a:ext cx="723900" cy="304800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3328" name="AutoShape 16">
            <a:extLst>
              <a:ext uri="{FF2B5EF4-FFF2-40B4-BE49-F238E27FC236}">
                <a16:creationId xmlns:a16="http://schemas.microsoft.com/office/drawing/2014/main" id="{4F39375D-5864-4088-A232-E0245EDFA135}"/>
              </a:ext>
            </a:extLst>
          </p:cNvPr>
          <p:cNvCxnSpPr>
            <a:cxnSpLocks noChangeShapeType="1"/>
            <a:stCxn id="13318" idx="2"/>
            <a:endCxn id="13322" idx="0"/>
          </p:cNvCxnSpPr>
          <p:nvPr/>
        </p:nvCxnSpPr>
        <p:spPr bwMode="auto">
          <a:xfrm>
            <a:off x="6340624" y="4612191"/>
            <a:ext cx="719138" cy="304800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 Box 1">
            <a:extLst>
              <a:ext uri="{FF2B5EF4-FFF2-40B4-BE49-F238E27FC236}">
                <a16:creationId xmlns:a16="http://schemas.microsoft.com/office/drawing/2014/main" id="{977116FE-DAF6-4DEF-941E-A005508ADA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140" y="6342065"/>
            <a:ext cx="587375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 anchorCtr="1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>
              <a:buClrTx/>
              <a:buFontTx/>
              <a:buNone/>
            </a:pPr>
            <a:fld id="{BBA81561-7EAD-4A6F-BB5F-7D3B5279EFC6}" type="slidenum">
              <a:rPr lang="en-US" altLang="en-US" sz="2600" b="1">
                <a:solidFill>
                  <a:srgbClr val="FFFFFF"/>
                </a:solidFill>
                <a:latin typeface="Arial" panose="020B0604020202020204" pitchFamily="34" charset="0"/>
              </a:rPr>
              <a:pPr>
                <a:buClrTx/>
                <a:buFontTx/>
                <a:buNone/>
              </a:pPr>
              <a:t>27</a:t>
            </a:fld>
            <a:endParaRPr lang="en-US" altLang="en-US" sz="2600" b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4338" name="Text Box 2">
            <a:extLst>
              <a:ext uri="{FF2B5EF4-FFF2-40B4-BE49-F238E27FC236}">
                <a16:creationId xmlns:a16="http://schemas.microsoft.com/office/drawing/2014/main" id="{ADC2EB6D-A834-420F-928C-B7C08FA4A2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914400"/>
            <a:ext cx="8001000" cy="585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en-US" sz="3600" b="1">
                <a:solidFill>
                  <a:srgbClr val="F0262B"/>
                </a:solidFill>
                <a:latin typeface="Arial" panose="020B0604020202020204" pitchFamily="34" charset="0"/>
              </a:rPr>
              <a:t>Execution Example</a:t>
            </a:r>
          </a:p>
        </p:txBody>
      </p:sp>
      <p:sp>
        <p:nvSpPr>
          <p:cNvPr id="14339" name="Text Box 3">
            <a:extLst>
              <a:ext uri="{FF2B5EF4-FFF2-40B4-BE49-F238E27FC236}">
                <a16:creationId xmlns:a16="http://schemas.microsoft.com/office/drawing/2014/main" id="{5DDE3607-B6B3-4355-805A-4E01526B7E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905002"/>
            <a:ext cx="7772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>
              <a:spcBef>
                <a:spcPts val="700"/>
              </a:spcBef>
              <a:buClr>
                <a:srgbClr val="003366"/>
              </a:buClr>
              <a:buSzPct val="75000"/>
              <a:buFont typeface="Wingdings" panose="05000000000000000000" pitchFamily="2" charset="2"/>
              <a:buChar char=""/>
            </a:pPr>
            <a:r>
              <a:rPr lang="en-US" altLang="en-US" sz="2800">
                <a:latin typeface="Arial" panose="020B0604020202020204" pitchFamily="34" charset="0"/>
              </a:rPr>
              <a:t>Partition</a:t>
            </a:r>
          </a:p>
        </p:txBody>
      </p:sp>
      <p:sp>
        <p:nvSpPr>
          <p:cNvPr id="14369" name="AutoShape 33">
            <a:extLst>
              <a:ext uri="{FF2B5EF4-FFF2-40B4-BE49-F238E27FC236}">
                <a16:creationId xmlns:a16="http://schemas.microsoft.com/office/drawing/2014/main" id="{EDB1ACB5-6581-4BC8-BBA5-F85B4C3824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2590802"/>
            <a:ext cx="4876800" cy="430213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38160">
            <a:solidFill>
              <a:srgbClr val="00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800" dirty="0">
                <a:latin typeface="Tahoma" panose="020B0604030504040204" pitchFamily="34" charset="0"/>
              </a:rPr>
              <a:t>7  2  9  4 </a:t>
            </a:r>
            <a:r>
              <a:rPr lang="en-US" altLang="en-US" sz="1800" b="1" dirty="0">
                <a:solidFill>
                  <a:srgbClr val="006666"/>
                </a:solidFill>
                <a:latin typeface="Symbol" panose="05050102010706020507" pitchFamily="18" charset="2"/>
              </a:rPr>
              <a:t></a:t>
            </a:r>
            <a:r>
              <a:rPr lang="en-US" altLang="en-US" sz="1800" dirty="0">
                <a:latin typeface="Tahoma" panose="020B0604030504040204" pitchFamily="34" charset="0"/>
              </a:rPr>
              <a:t> 3  8  6  1</a:t>
            </a:r>
            <a:endParaRPr lang="en-US" altLang="en-US" sz="1800" dirty="0">
              <a:solidFill>
                <a:srgbClr val="99CC99"/>
              </a:solidFill>
              <a:latin typeface="Tahoma" panose="020B0604030504040204" pitchFamily="34" charset="0"/>
            </a:endParaRPr>
          </a:p>
        </p:txBody>
      </p:sp>
      <p:cxnSp>
        <p:nvCxnSpPr>
          <p:cNvPr id="14370" name="AutoShape 34">
            <a:extLst>
              <a:ext uri="{FF2B5EF4-FFF2-40B4-BE49-F238E27FC236}">
                <a16:creationId xmlns:a16="http://schemas.microsoft.com/office/drawing/2014/main" id="{42322AFD-B7D5-42B8-B729-5FB1FF4699CA}"/>
              </a:ext>
            </a:extLst>
          </p:cNvPr>
          <p:cNvCxnSpPr>
            <a:cxnSpLocks noChangeShapeType="1"/>
            <a:stCxn id="14347" idx="0"/>
            <a:endCxn id="14369" idx="2"/>
          </p:cNvCxnSpPr>
          <p:nvPr/>
        </p:nvCxnSpPr>
        <p:spPr bwMode="auto">
          <a:xfrm flipV="1">
            <a:off x="2505077" y="3021013"/>
            <a:ext cx="2219325" cy="596900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4371" name="AutoShape 35">
            <a:extLst>
              <a:ext uri="{FF2B5EF4-FFF2-40B4-BE49-F238E27FC236}">
                <a16:creationId xmlns:a16="http://schemas.microsoft.com/office/drawing/2014/main" id="{0F179293-C656-4A9B-8BFD-9D7A02F6AD47}"/>
              </a:ext>
            </a:extLst>
          </p:cNvPr>
          <p:cNvCxnSpPr>
            <a:cxnSpLocks noChangeShapeType="1"/>
            <a:stCxn id="14348" idx="0"/>
            <a:endCxn id="14369" idx="2"/>
          </p:cNvCxnSpPr>
          <p:nvPr/>
        </p:nvCxnSpPr>
        <p:spPr bwMode="auto">
          <a:xfrm flipH="1" flipV="1">
            <a:off x="4724402" y="3021013"/>
            <a:ext cx="2200275" cy="596900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" name="AutoShape 10">
            <a:extLst>
              <a:ext uri="{FF2B5EF4-FFF2-40B4-BE49-F238E27FC236}">
                <a16:creationId xmlns:a16="http://schemas.microsoft.com/office/drawing/2014/main" id="{8D7955C0-C672-4FF1-8EFB-F81D7386E7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7201" y="3618766"/>
            <a:ext cx="2562225" cy="427037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800" dirty="0">
                <a:solidFill>
                  <a:srgbClr val="006666"/>
                </a:solidFill>
                <a:latin typeface="Tahoma" panose="020B0604030504040204" pitchFamily="34" charset="0"/>
              </a:rPr>
              <a:t>2  4  7  9</a:t>
            </a:r>
          </a:p>
        </p:txBody>
      </p:sp>
      <p:sp>
        <p:nvSpPr>
          <p:cNvPr id="38" name="AutoShape 11">
            <a:extLst>
              <a:ext uri="{FF2B5EF4-FFF2-40B4-BE49-F238E27FC236}">
                <a16:creationId xmlns:a16="http://schemas.microsoft.com/office/drawing/2014/main" id="{AE5B0F4F-F3B0-401D-AB1D-4B810B839E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3565" y="3617915"/>
            <a:ext cx="2562225" cy="427037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800" dirty="0">
                <a:solidFill>
                  <a:srgbClr val="006666"/>
                </a:solidFill>
                <a:latin typeface="Tahoma" panose="020B0604030504040204" pitchFamily="34" charset="0"/>
              </a:rPr>
              <a:t>1  3  6  8</a:t>
            </a:r>
          </a:p>
        </p:txBody>
      </p:sp>
      <p:sp>
        <p:nvSpPr>
          <p:cNvPr id="39" name="AutoShape 33">
            <a:extLst>
              <a:ext uri="{FF2B5EF4-FFF2-40B4-BE49-F238E27FC236}">
                <a16:creationId xmlns:a16="http://schemas.microsoft.com/office/drawing/2014/main" id="{A652F75C-D289-41F1-B5C9-430254B8D3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4641852"/>
            <a:ext cx="4876800" cy="430213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38160">
            <a:solidFill>
              <a:srgbClr val="00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800" dirty="0">
                <a:solidFill>
                  <a:srgbClr val="006666"/>
                </a:solidFill>
                <a:latin typeface="Tahoma" panose="020B0604030504040204" pitchFamily="34" charset="0"/>
              </a:rPr>
              <a:t>1  2  3  4  6  7  8  9</a:t>
            </a:r>
            <a:endParaRPr lang="en-US" altLang="en-US" sz="1800" dirty="0">
              <a:solidFill>
                <a:srgbClr val="99CC99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 Box 1">
            <a:extLst>
              <a:ext uri="{FF2B5EF4-FFF2-40B4-BE49-F238E27FC236}">
                <a16:creationId xmlns:a16="http://schemas.microsoft.com/office/drawing/2014/main" id="{977116FE-DAF6-4DEF-941E-A005508ADA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140" y="6342065"/>
            <a:ext cx="587375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 anchorCtr="1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>
              <a:buClrTx/>
              <a:buFontTx/>
              <a:buNone/>
            </a:pPr>
            <a:fld id="{BBA81561-7EAD-4A6F-BB5F-7D3B5279EFC6}" type="slidenum">
              <a:rPr lang="en-US" altLang="en-US" sz="2600" b="1">
                <a:solidFill>
                  <a:srgbClr val="FFFFFF"/>
                </a:solidFill>
                <a:latin typeface="Arial" panose="020B0604020202020204" pitchFamily="34" charset="0"/>
              </a:rPr>
              <a:pPr>
                <a:buClrTx/>
                <a:buFontTx/>
                <a:buNone/>
              </a:pPr>
              <a:t>28</a:t>
            </a:fld>
            <a:endParaRPr lang="en-US" altLang="en-US" sz="2600" b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4338" name="Text Box 2">
            <a:extLst>
              <a:ext uri="{FF2B5EF4-FFF2-40B4-BE49-F238E27FC236}">
                <a16:creationId xmlns:a16="http://schemas.microsoft.com/office/drawing/2014/main" id="{ADC2EB6D-A834-420F-928C-B7C08FA4A2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914400"/>
            <a:ext cx="8001000" cy="585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en-US" sz="3600" b="1">
                <a:solidFill>
                  <a:srgbClr val="F0262B"/>
                </a:solidFill>
                <a:latin typeface="Arial" panose="020B0604020202020204" pitchFamily="34" charset="0"/>
              </a:rPr>
              <a:t>Execution Example</a:t>
            </a:r>
          </a:p>
        </p:txBody>
      </p:sp>
      <p:sp>
        <p:nvSpPr>
          <p:cNvPr id="14339" name="Text Box 3">
            <a:extLst>
              <a:ext uri="{FF2B5EF4-FFF2-40B4-BE49-F238E27FC236}">
                <a16:creationId xmlns:a16="http://schemas.microsoft.com/office/drawing/2014/main" id="{5DDE3607-B6B3-4355-805A-4E01526B7E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905002"/>
            <a:ext cx="7772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>
              <a:spcBef>
                <a:spcPts val="700"/>
              </a:spcBef>
              <a:buClr>
                <a:srgbClr val="003366"/>
              </a:buClr>
              <a:buSzPct val="75000"/>
              <a:buFont typeface="Wingdings" panose="05000000000000000000" pitchFamily="2" charset="2"/>
              <a:buChar char=""/>
            </a:pPr>
            <a:r>
              <a:rPr lang="en-US" altLang="en-US" sz="2800">
                <a:latin typeface="Arial" panose="020B0604020202020204" pitchFamily="34" charset="0"/>
              </a:rPr>
              <a:t>Partition</a:t>
            </a:r>
          </a:p>
        </p:txBody>
      </p:sp>
      <p:cxnSp>
        <p:nvCxnSpPr>
          <p:cNvPr id="14340" name="AutoShape 4">
            <a:extLst>
              <a:ext uri="{FF2B5EF4-FFF2-40B4-BE49-F238E27FC236}">
                <a16:creationId xmlns:a16="http://schemas.microsoft.com/office/drawing/2014/main" id="{234C76A3-065D-40FC-8BC4-139F4F487EDD}"/>
              </a:ext>
            </a:extLst>
          </p:cNvPr>
          <p:cNvCxnSpPr>
            <a:cxnSpLocks noChangeShapeType="1"/>
            <a:stCxn id="14350" idx="0"/>
            <a:endCxn id="14347" idx="2"/>
          </p:cNvCxnSpPr>
          <p:nvPr/>
        </p:nvCxnSpPr>
        <p:spPr bwMode="auto">
          <a:xfrm flipV="1">
            <a:off x="1436690" y="4044950"/>
            <a:ext cx="1068387" cy="598488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4341" name="AutoShape 5">
            <a:extLst>
              <a:ext uri="{FF2B5EF4-FFF2-40B4-BE49-F238E27FC236}">
                <a16:creationId xmlns:a16="http://schemas.microsoft.com/office/drawing/2014/main" id="{E2A3522F-EA3C-40E8-901D-5B0B93B256CB}"/>
              </a:ext>
            </a:extLst>
          </p:cNvPr>
          <p:cNvCxnSpPr>
            <a:cxnSpLocks noChangeShapeType="1"/>
            <a:stCxn id="14351" idx="0"/>
            <a:endCxn id="14347" idx="2"/>
          </p:cNvCxnSpPr>
          <p:nvPr/>
        </p:nvCxnSpPr>
        <p:spPr bwMode="auto">
          <a:xfrm flipH="1" flipV="1">
            <a:off x="2505075" y="4044950"/>
            <a:ext cx="1066800" cy="598488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4342" name="AutoShape 6">
            <a:extLst>
              <a:ext uri="{FF2B5EF4-FFF2-40B4-BE49-F238E27FC236}">
                <a16:creationId xmlns:a16="http://schemas.microsoft.com/office/drawing/2014/main" id="{ADF73F1E-A014-40B3-AF79-BE5CB5BFFFED}"/>
              </a:ext>
            </a:extLst>
          </p:cNvPr>
          <p:cNvCxnSpPr>
            <a:cxnSpLocks noChangeShapeType="1"/>
            <a:stCxn id="14355" idx="0"/>
            <a:endCxn id="14350" idx="2"/>
          </p:cNvCxnSpPr>
          <p:nvPr/>
        </p:nvCxnSpPr>
        <p:spPr bwMode="auto">
          <a:xfrm flipV="1">
            <a:off x="969965" y="5070475"/>
            <a:ext cx="466725" cy="598488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4343" name="AutoShape 7">
            <a:extLst>
              <a:ext uri="{FF2B5EF4-FFF2-40B4-BE49-F238E27FC236}">
                <a16:creationId xmlns:a16="http://schemas.microsoft.com/office/drawing/2014/main" id="{2FB48849-E822-42F9-B6B5-657540BA9399}"/>
              </a:ext>
            </a:extLst>
          </p:cNvPr>
          <p:cNvCxnSpPr>
            <a:cxnSpLocks noChangeShapeType="1"/>
            <a:stCxn id="14357" idx="0"/>
            <a:endCxn id="14351" idx="2"/>
          </p:cNvCxnSpPr>
          <p:nvPr/>
        </p:nvCxnSpPr>
        <p:spPr bwMode="auto">
          <a:xfrm flipV="1">
            <a:off x="3092452" y="5070475"/>
            <a:ext cx="481013" cy="598488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4344" name="AutoShape 8">
            <a:extLst>
              <a:ext uri="{FF2B5EF4-FFF2-40B4-BE49-F238E27FC236}">
                <a16:creationId xmlns:a16="http://schemas.microsoft.com/office/drawing/2014/main" id="{786D3F32-0142-4C20-B877-F1E1D9ED1B9C}"/>
              </a:ext>
            </a:extLst>
          </p:cNvPr>
          <p:cNvCxnSpPr>
            <a:cxnSpLocks noChangeShapeType="1"/>
            <a:stCxn id="14350" idx="2"/>
            <a:endCxn id="14356" idx="0"/>
          </p:cNvCxnSpPr>
          <p:nvPr/>
        </p:nvCxnSpPr>
        <p:spPr bwMode="auto">
          <a:xfrm>
            <a:off x="1436688" y="5070475"/>
            <a:ext cx="508000" cy="598488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4345" name="AutoShape 9">
            <a:extLst>
              <a:ext uri="{FF2B5EF4-FFF2-40B4-BE49-F238E27FC236}">
                <a16:creationId xmlns:a16="http://schemas.microsoft.com/office/drawing/2014/main" id="{38AE95F0-A10A-430F-8B11-46682EFBC65C}"/>
              </a:ext>
            </a:extLst>
          </p:cNvPr>
          <p:cNvCxnSpPr>
            <a:cxnSpLocks noChangeShapeType="1"/>
            <a:stCxn id="14351" idx="2"/>
            <a:endCxn id="14358" idx="0"/>
          </p:cNvCxnSpPr>
          <p:nvPr/>
        </p:nvCxnSpPr>
        <p:spPr bwMode="auto">
          <a:xfrm>
            <a:off x="3571877" y="5070475"/>
            <a:ext cx="504825" cy="598488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grpSp>
        <p:nvGrpSpPr>
          <p:cNvPr id="14346" name="Group 10">
            <a:extLst>
              <a:ext uri="{FF2B5EF4-FFF2-40B4-BE49-F238E27FC236}">
                <a16:creationId xmlns:a16="http://schemas.microsoft.com/office/drawing/2014/main" id="{44305F42-8694-4DA1-ACE5-4EFB1E9290C4}"/>
              </a:ext>
            </a:extLst>
          </p:cNvPr>
          <p:cNvGrpSpPr>
            <a:grpSpLocks/>
          </p:cNvGrpSpPr>
          <p:nvPr/>
        </p:nvGrpSpPr>
        <p:grpSpPr bwMode="auto">
          <a:xfrm>
            <a:off x="1223965" y="3617913"/>
            <a:ext cx="6980237" cy="425450"/>
            <a:chOff x="771" y="2279"/>
            <a:chExt cx="4397" cy="268"/>
          </a:xfrm>
        </p:grpSpPr>
        <p:sp>
          <p:nvSpPr>
            <p:cNvPr id="14347" name="AutoShape 11">
              <a:extLst>
                <a:ext uri="{FF2B5EF4-FFF2-40B4-BE49-F238E27FC236}">
                  <a16:creationId xmlns:a16="http://schemas.microsoft.com/office/drawing/2014/main" id="{69CA8214-BBE5-4361-A331-9F073BBCC2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1" y="2279"/>
              <a:ext cx="1613" cy="268"/>
            </a:xfrm>
            <a:prstGeom prst="roundRect">
              <a:avLst>
                <a:gd name="adj" fmla="val 16667"/>
              </a:avLst>
            </a:prstGeom>
            <a:solidFill>
              <a:srgbClr val="99CC99"/>
            </a:solidFill>
            <a:ln w="19080">
              <a:solidFill>
                <a:srgbClr val="003366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8" name="AutoShape 12">
              <a:extLst>
                <a:ext uri="{FF2B5EF4-FFF2-40B4-BE49-F238E27FC236}">
                  <a16:creationId xmlns:a16="http://schemas.microsoft.com/office/drawing/2014/main" id="{E6ADF4B3-44E3-43D2-B499-8B310B9AFE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5" y="2279"/>
              <a:ext cx="1613" cy="268"/>
            </a:xfrm>
            <a:prstGeom prst="roundRect">
              <a:avLst>
                <a:gd name="adj" fmla="val 16667"/>
              </a:avLst>
            </a:prstGeom>
            <a:solidFill>
              <a:srgbClr val="99CC99"/>
            </a:solidFill>
            <a:ln w="19080">
              <a:solidFill>
                <a:srgbClr val="003366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349" name="Group 13">
            <a:extLst>
              <a:ext uri="{FF2B5EF4-FFF2-40B4-BE49-F238E27FC236}">
                <a16:creationId xmlns:a16="http://schemas.microsoft.com/office/drawing/2014/main" id="{4A0EF9C3-D26D-4DC4-A2FA-96809CE96133}"/>
              </a:ext>
            </a:extLst>
          </p:cNvPr>
          <p:cNvGrpSpPr>
            <a:grpSpLocks/>
          </p:cNvGrpSpPr>
          <p:nvPr/>
        </p:nvGrpSpPr>
        <p:grpSpPr bwMode="auto">
          <a:xfrm>
            <a:off x="742950" y="4643438"/>
            <a:ext cx="7994650" cy="425450"/>
            <a:chOff x="468" y="2925"/>
            <a:chExt cx="5036" cy="268"/>
          </a:xfrm>
        </p:grpSpPr>
        <p:sp>
          <p:nvSpPr>
            <p:cNvPr id="14350" name="AutoShape 14">
              <a:extLst>
                <a:ext uri="{FF2B5EF4-FFF2-40B4-BE49-F238E27FC236}">
                  <a16:creationId xmlns:a16="http://schemas.microsoft.com/office/drawing/2014/main" id="{0173E80B-3A20-40BE-A853-F3F1EE91D6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" y="2925"/>
              <a:ext cx="873" cy="268"/>
            </a:xfrm>
            <a:prstGeom prst="roundRect">
              <a:avLst>
                <a:gd name="adj" fmla="val 16667"/>
              </a:avLst>
            </a:prstGeom>
            <a:solidFill>
              <a:srgbClr val="99CC99"/>
            </a:solidFill>
            <a:ln w="19080">
              <a:solidFill>
                <a:srgbClr val="003366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1" name="AutoShape 15">
              <a:extLst>
                <a:ext uri="{FF2B5EF4-FFF2-40B4-BE49-F238E27FC236}">
                  <a16:creationId xmlns:a16="http://schemas.microsoft.com/office/drawing/2014/main" id="{DDA36421-4DD0-4782-B1D7-66EB125E91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9" y="2925"/>
              <a:ext cx="941" cy="268"/>
            </a:xfrm>
            <a:prstGeom prst="roundRect">
              <a:avLst>
                <a:gd name="adj" fmla="val 16667"/>
              </a:avLst>
            </a:prstGeom>
            <a:solidFill>
              <a:srgbClr val="99CC99"/>
            </a:solidFill>
            <a:ln w="19080">
              <a:solidFill>
                <a:srgbClr val="003366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2" name="AutoShape 16">
              <a:extLst>
                <a:ext uri="{FF2B5EF4-FFF2-40B4-BE49-F238E27FC236}">
                  <a16:creationId xmlns:a16="http://schemas.microsoft.com/office/drawing/2014/main" id="{99692BAC-649E-452B-A821-5D0BB9EEDB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2" y="2925"/>
              <a:ext cx="873" cy="268"/>
            </a:xfrm>
            <a:prstGeom prst="roundRect">
              <a:avLst>
                <a:gd name="adj" fmla="val 16667"/>
              </a:avLst>
            </a:prstGeom>
            <a:solidFill>
              <a:srgbClr val="99CC99"/>
            </a:solidFill>
            <a:ln w="19080">
              <a:solidFill>
                <a:srgbClr val="003366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3" name="AutoShape 17">
              <a:extLst>
                <a:ext uri="{FF2B5EF4-FFF2-40B4-BE49-F238E27FC236}">
                  <a16:creationId xmlns:a16="http://schemas.microsoft.com/office/drawing/2014/main" id="{1E998D3B-7118-4A3A-8B30-69684C5F92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3" y="2925"/>
              <a:ext cx="941" cy="268"/>
            </a:xfrm>
            <a:prstGeom prst="roundRect">
              <a:avLst>
                <a:gd name="adj" fmla="val 16667"/>
              </a:avLst>
            </a:prstGeom>
            <a:solidFill>
              <a:srgbClr val="99CC99"/>
            </a:solidFill>
            <a:ln w="19080">
              <a:solidFill>
                <a:srgbClr val="003366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354" name="Group 18">
            <a:extLst>
              <a:ext uri="{FF2B5EF4-FFF2-40B4-BE49-F238E27FC236}">
                <a16:creationId xmlns:a16="http://schemas.microsoft.com/office/drawing/2014/main" id="{58F425E5-F0B7-4F43-B4BC-8FD7982EE228}"/>
              </a:ext>
            </a:extLst>
          </p:cNvPr>
          <p:cNvGrpSpPr>
            <a:grpSpLocks/>
          </p:cNvGrpSpPr>
          <p:nvPr/>
        </p:nvGrpSpPr>
        <p:grpSpPr bwMode="auto">
          <a:xfrm>
            <a:off x="609602" y="5668963"/>
            <a:ext cx="8228013" cy="425450"/>
            <a:chOff x="384" y="3571"/>
            <a:chExt cx="5183" cy="268"/>
          </a:xfrm>
        </p:grpSpPr>
        <p:sp>
          <p:nvSpPr>
            <p:cNvPr id="14355" name="AutoShape 19">
              <a:extLst>
                <a:ext uri="{FF2B5EF4-FFF2-40B4-BE49-F238E27FC236}">
                  <a16:creationId xmlns:a16="http://schemas.microsoft.com/office/drawing/2014/main" id="{C2F97034-D42D-4253-B5FC-216BAB0875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3571"/>
              <a:ext cx="453" cy="268"/>
            </a:xfrm>
            <a:prstGeom prst="roundRect">
              <a:avLst>
                <a:gd name="adj" fmla="val 16667"/>
              </a:avLst>
            </a:prstGeom>
            <a:solidFill>
              <a:srgbClr val="CC99FF"/>
            </a:solidFill>
            <a:ln w="19080">
              <a:solidFill>
                <a:srgbClr val="003366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6" name="AutoShape 20">
              <a:extLst>
                <a:ext uri="{FF2B5EF4-FFF2-40B4-BE49-F238E27FC236}">
                  <a16:creationId xmlns:a16="http://schemas.microsoft.com/office/drawing/2014/main" id="{42B36AA9-102E-4622-8268-5BDC5870B1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6" y="3571"/>
              <a:ext cx="436" cy="268"/>
            </a:xfrm>
            <a:prstGeom prst="roundRect">
              <a:avLst>
                <a:gd name="adj" fmla="val 16667"/>
              </a:avLst>
            </a:prstGeom>
            <a:solidFill>
              <a:srgbClr val="CC99FF"/>
            </a:solidFill>
            <a:ln w="19080">
              <a:solidFill>
                <a:srgbClr val="003366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7" name="AutoShape 21">
              <a:extLst>
                <a:ext uri="{FF2B5EF4-FFF2-40B4-BE49-F238E27FC236}">
                  <a16:creationId xmlns:a16="http://schemas.microsoft.com/office/drawing/2014/main" id="{E13387F9-76C1-45D9-94DD-17B4D34AC4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5" y="3571"/>
              <a:ext cx="444" cy="268"/>
            </a:xfrm>
            <a:prstGeom prst="roundRect">
              <a:avLst>
                <a:gd name="adj" fmla="val 16667"/>
              </a:avLst>
            </a:prstGeom>
            <a:solidFill>
              <a:srgbClr val="CC99FF"/>
            </a:solidFill>
            <a:ln w="19080">
              <a:solidFill>
                <a:srgbClr val="003366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8" name="AutoShape 22">
              <a:extLst>
                <a:ext uri="{FF2B5EF4-FFF2-40B4-BE49-F238E27FC236}">
                  <a16:creationId xmlns:a16="http://schemas.microsoft.com/office/drawing/2014/main" id="{76135B71-19F3-4967-BA2F-932E9BDE2B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1" y="3571"/>
              <a:ext cx="432" cy="268"/>
            </a:xfrm>
            <a:prstGeom prst="roundRect">
              <a:avLst>
                <a:gd name="adj" fmla="val 16667"/>
              </a:avLst>
            </a:prstGeom>
            <a:solidFill>
              <a:srgbClr val="CC99FF"/>
            </a:solidFill>
            <a:ln w="19080">
              <a:solidFill>
                <a:srgbClr val="003366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9" name="AutoShape 23">
              <a:extLst>
                <a:ext uri="{FF2B5EF4-FFF2-40B4-BE49-F238E27FC236}">
                  <a16:creationId xmlns:a16="http://schemas.microsoft.com/office/drawing/2014/main" id="{5D8B5953-4728-498F-B68F-AC72CE89EF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3571"/>
              <a:ext cx="453" cy="268"/>
            </a:xfrm>
            <a:prstGeom prst="roundRect">
              <a:avLst>
                <a:gd name="adj" fmla="val 16667"/>
              </a:avLst>
            </a:prstGeom>
            <a:solidFill>
              <a:srgbClr val="CC99FF"/>
            </a:solidFill>
            <a:ln w="19080">
              <a:solidFill>
                <a:srgbClr val="003366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0" name="AutoShape 24">
              <a:extLst>
                <a:ext uri="{FF2B5EF4-FFF2-40B4-BE49-F238E27FC236}">
                  <a16:creationId xmlns:a16="http://schemas.microsoft.com/office/drawing/2014/main" id="{E198D8FD-23E7-48F3-BB49-DBEC219381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0" y="3571"/>
              <a:ext cx="436" cy="268"/>
            </a:xfrm>
            <a:prstGeom prst="roundRect">
              <a:avLst>
                <a:gd name="adj" fmla="val 16667"/>
              </a:avLst>
            </a:prstGeom>
            <a:solidFill>
              <a:srgbClr val="CC99FF"/>
            </a:solidFill>
            <a:ln w="19080">
              <a:solidFill>
                <a:srgbClr val="003366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1" name="AutoShape 25">
              <a:extLst>
                <a:ext uri="{FF2B5EF4-FFF2-40B4-BE49-F238E27FC236}">
                  <a16:creationId xmlns:a16="http://schemas.microsoft.com/office/drawing/2014/main" id="{94C08E38-FA12-4A08-A0AA-B4A39F71C9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9" y="3571"/>
              <a:ext cx="444" cy="268"/>
            </a:xfrm>
            <a:prstGeom prst="roundRect">
              <a:avLst>
                <a:gd name="adj" fmla="val 16667"/>
              </a:avLst>
            </a:prstGeom>
            <a:solidFill>
              <a:srgbClr val="CC99FF"/>
            </a:solidFill>
            <a:ln w="19080">
              <a:solidFill>
                <a:srgbClr val="003366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2" name="AutoShape 26">
              <a:extLst>
                <a:ext uri="{FF2B5EF4-FFF2-40B4-BE49-F238E27FC236}">
                  <a16:creationId xmlns:a16="http://schemas.microsoft.com/office/drawing/2014/main" id="{E4DBF2FF-86A5-403F-85A9-3E8E9BBD03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5" y="3571"/>
              <a:ext cx="432" cy="268"/>
            </a:xfrm>
            <a:prstGeom prst="roundRect">
              <a:avLst>
                <a:gd name="adj" fmla="val 16667"/>
              </a:avLst>
            </a:prstGeom>
            <a:solidFill>
              <a:srgbClr val="CC99FF"/>
            </a:solidFill>
            <a:ln w="19080">
              <a:solidFill>
                <a:srgbClr val="003366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14363" name="AutoShape 27">
            <a:extLst>
              <a:ext uri="{FF2B5EF4-FFF2-40B4-BE49-F238E27FC236}">
                <a16:creationId xmlns:a16="http://schemas.microsoft.com/office/drawing/2014/main" id="{FAFE49C5-B099-4F13-95C3-D92F0A6BB83E}"/>
              </a:ext>
            </a:extLst>
          </p:cNvPr>
          <p:cNvCxnSpPr>
            <a:cxnSpLocks noChangeShapeType="1"/>
            <a:stCxn id="14352" idx="0"/>
            <a:endCxn id="14348" idx="2"/>
          </p:cNvCxnSpPr>
          <p:nvPr/>
        </p:nvCxnSpPr>
        <p:spPr bwMode="auto">
          <a:xfrm flipV="1">
            <a:off x="5856290" y="4044950"/>
            <a:ext cx="1068387" cy="598488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4364" name="AutoShape 28">
            <a:extLst>
              <a:ext uri="{FF2B5EF4-FFF2-40B4-BE49-F238E27FC236}">
                <a16:creationId xmlns:a16="http://schemas.microsoft.com/office/drawing/2014/main" id="{145DF10B-F386-4D7B-A15D-7FBCE0F4264D}"/>
              </a:ext>
            </a:extLst>
          </p:cNvPr>
          <p:cNvCxnSpPr>
            <a:cxnSpLocks noChangeShapeType="1"/>
            <a:stCxn id="14353" idx="0"/>
            <a:endCxn id="14348" idx="2"/>
          </p:cNvCxnSpPr>
          <p:nvPr/>
        </p:nvCxnSpPr>
        <p:spPr bwMode="auto">
          <a:xfrm flipH="1" flipV="1">
            <a:off x="6924675" y="4044950"/>
            <a:ext cx="1066800" cy="598488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4365" name="AutoShape 29">
            <a:extLst>
              <a:ext uri="{FF2B5EF4-FFF2-40B4-BE49-F238E27FC236}">
                <a16:creationId xmlns:a16="http://schemas.microsoft.com/office/drawing/2014/main" id="{D381E857-906A-4F55-8B03-DA9709B7A635}"/>
              </a:ext>
            </a:extLst>
          </p:cNvPr>
          <p:cNvCxnSpPr>
            <a:cxnSpLocks noChangeShapeType="1"/>
            <a:stCxn id="14359" idx="0"/>
            <a:endCxn id="14352" idx="2"/>
          </p:cNvCxnSpPr>
          <p:nvPr/>
        </p:nvCxnSpPr>
        <p:spPr bwMode="auto">
          <a:xfrm flipV="1">
            <a:off x="5389565" y="5070475"/>
            <a:ext cx="466725" cy="598488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4366" name="AutoShape 30">
            <a:extLst>
              <a:ext uri="{FF2B5EF4-FFF2-40B4-BE49-F238E27FC236}">
                <a16:creationId xmlns:a16="http://schemas.microsoft.com/office/drawing/2014/main" id="{4F184469-CAE4-4E9B-BE93-4EA029509B20}"/>
              </a:ext>
            </a:extLst>
          </p:cNvPr>
          <p:cNvCxnSpPr>
            <a:cxnSpLocks noChangeShapeType="1"/>
            <a:stCxn id="14361" idx="0"/>
            <a:endCxn id="14353" idx="2"/>
          </p:cNvCxnSpPr>
          <p:nvPr/>
        </p:nvCxnSpPr>
        <p:spPr bwMode="auto">
          <a:xfrm flipV="1">
            <a:off x="7510463" y="5070475"/>
            <a:ext cx="481012" cy="598488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4367" name="AutoShape 31">
            <a:extLst>
              <a:ext uri="{FF2B5EF4-FFF2-40B4-BE49-F238E27FC236}">
                <a16:creationId xmlns:a16="http://schemas.microsoft.com/office/drawing/2014/main" id="{836843F2-B229-4232-B1C0-860133346DA2}"/>
              </a:ext>
            </a:extLst>
          </p:cNvPr>
          <p:cNvCxnSpPr>
            <a:cxnSpLocks noChangeShapeType="1"/>
            <a:stCxn id="14352" idx="2"/>
            <a:endCxn id="14360" idx="0"/>
          </p:cNvCxnSpPr>
          <p:nvPr/>
        </p:nvCxnSpPr>
        <p:spPr bwMode="auto">
          <a:xfrm>
            <a:off x="5856288" y="5070475"/>
            <a:ext cx="508000" cy="598488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4368" name="AutoShape 32">
            <a:extLst>
              <a:ext uri="{FF2B5EF4-FFF2-40B4-BE49-F238E27FC236}">
                <a16:creationId xmlns:a16="http://schemas.microsoft.com/office/drawing/2014/main" id="{FC2522FD-1993-45F3-BCAA-7B89E9059273}"/>
              </a:ext>
            </a:extLst>
          </p:cNvPr>
          <p:cNvCxnSpPr>
            <a:cxnSpLocks noChangeShapeType="1"/>
            <a:stCxn id="14353" idx="2"/>
            <a:endCxn id="14362" idx="0"/>
          </p:cNvCxnSpPr>
          <p:nvPr/>
        </p:nvCxnSpPr>
        <p:spPr bwMode="auto">
          <a:xfrm>
            <a:off x="7991475" y="5070475"/>
            <a:ext cx="503238" cy="598488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4369" name="AutoShape 33">
            <a:extLst>
              <a:ext uri="{FF2B5EF4-FFF2-40B4-BE49-F238E27FC236}">
                <a16:creationId xmlns:a16="http://schemas.microsoft.com/office/drawing/2014/main" id="{EDB1ACB5-6581-4BC8-BBA5-F85B4C3824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2590802"/>
            <a:ext cx="4876800" cy="430213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38160">
            <a:solidFill>
              <a:srgbClr val="00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800" dirty="0">
                <a:latin typeface="Tahoma" panose="020B0604030504040204" pitchFamily="34" charset="0"/>
              </a:rPr>
              <a:t>7  2  9  4 </a:t>
            </a:r>
            <a:r>
              <a:rPr lang="en-US" altLang="en-US" sz="1800" b="1" dirty="0">
                <a:solidFill>
                  <a:srgbClr val="006666"/>
                </a:solidFill>
                <a:latin typeface="Symbol" panose="05050102010706020507" pitchFamily="18" charset="2"/>
              </a:rPr>
              <a:t></a:t>
            </a:r>
            <a:r>
              <a:rPr lang="en-US" altLang="en-US" sz="1800" dirty="0">
                <a:latin typeface="Tahoma" panose="020B0604030504040204" pitchFamily="34" charset="0"/>
              </a:rPr>
              <a:t> 3  8  6  1</a:t>
            </a:r>
            <a:r>
              <a:rPr lang="en-US" altLang="en-US" sz="1800" dirty="0">
                <a:solidFill>
                  <a:srgbClr val="99CC99"/>
                </a:solidFill>
                <a:latin typeface="Tahoma" panose="020B0604030504040204" pitchFamily="34" charset="0"/>
              </a:rPr>
              <a:t> 			</a:t>
            </a:r>
          </a:p>
        </p:txBody>
      </p:sp>
      <p:cxnSp>
        <p:nvCxnSpPr>
          <p:cNvPr id="14370" name="AutoShape 34">
            <a:extLst>
              <a:ext uri="{FF2B5EF4-FFF2-40B4-BE49-F238E27FC236}">
                <a16:creationId xmlns:a16="http://schemas.microsoft.com/office/drawing/2014/main" id="{42322AFD-B7D5-42B8-B729-5FB1FF4699CA}"/>
              </a:ext>
            </a:extLst>
          </p:cNvPr>
          <p:cNvCxnSpPr>
            <a:cxnSpLocks noChangeShapeType="1"/>
            <a:stCxn id="14347" idx="0"/>
            <a:endCxn id="14369" idx="2"/>
          </p:cNvCxnSpPr>
          <p:nvPr/>
        </p:nvCxnSpPr>
        <p:spPr bwMode="auto">
          <a:xfrm flipV="1">
            <a:off x="2505077" y="3021013"/>
            <a:ext cx="2219325" cy="596900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4371" name="AutoShape 35">
            <a:extLst>
              <a:ext uri="{FF2B5EF4-FFF2-40B4-BE49-F238E27FC236}">
                <a16:creationId xmlns:a16="http://schemas.microsoft.com/office/drawing/2014/main" id="{0F179293-C656-4A9B-8BFD-9D7A02F6AD47}"/>
              </a:ext>
            </a:extLst>
          </p:cNvPr>
          <p:cNvCxnSpPr>
            <a:cxnSpLocks noChangeShapeType="1"/>
            <a:stCxn id="14348" idx="0"/>
            <a:endCxn id="14369" idx="2"/>
          </p:cNvCxnSpPr>
          <p:nvPr/>
        </p:nvCxnSpPr>
        <p:spPr bwMode="auto">
          <a:xfrm flipH="1" flipV="1">
            <a:off x="4724402" y="3021013"/>
            <a:ext cx="2200275" cy="596900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59864864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>
            <a:extLst>
              <a:ext uri="{FF2B5EF4-FFF2-40B4-BE49-F238E27FC236}">
                <a16:creationId xmlns:a16="http://schemas.microsoft.com/office/drawing/2014/main" id="{D9D4A64B-3313-439E-A0B3-B618E1EFA7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140" y="6342065"/>
            <a:ext cx="587375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 anchorCtr="1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>
              <a:buClrTx/>
              <a:buFontTx/>
              <a:buNone/>
            </a:pPr>
            <a:fld id="{6BD72F72-5BDB-49F4-841C-B4E13EB00A20}" type="slidenum">
              <a:rPr lang="en-US" altLang="en-US" sz="2600" b="1">
                <a:solidFill>
                  <a:srgbClr val="FFFFFF"/>
                </a:solidFill>
                <a:latin typeface="Arial" panose="020B0604020202020204" pitchFamily="34" charset="0"/>
              </a:rPr>
              <a:pPr>
                <a:buClrTx/>
                <a:buFontTx/>
                <a:buNone/>
              </a:pPr>
              <a:t>29</a:t>
            </a:fld>
            <a:endParaRPr lang="en-US" altLang="en-US" sz="2600" b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5362" name="Text Box 2">
            <a:extLst>
              <a:ext uri="{FF2B5EF4-FFF2-40B4-BE49-F238E27FC236}">
                <a16:creationId xmlns:a16="http://schemas.microsoft.com/office/drawing/2014/main" id="{DB4A942E-E4A6-4FF0-BD7B-8B392A9E51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914400"/>
            <a:ext cx="8001000" cy="585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en-US" sz="3600" b="1">
                <a:solidFill>
                  <a:srgbClr val="F0262B"/>
                </a:solidFill>
                <a:latin typeface="Arial" panose="020B0604020202020204" pitchFamily="34" charset="0"/>
              </a:rPr>
              <a:t>Execution Example (cont.)</a:t>
            </a:r>
          </a:p>
        </p:txBody>
      </p:sp>
      <p:sp>
        <p:nvSpPr>
          <p:cNvPr id="15363" name="Text Box 3">
            <a:extLst>
              <a:ext uri="{FF2B5EF4-FFF2-40B4-BE49-F238E27FC236}">
                <a16:creationId xmlns:a16="http://schemas.microsoft.com/office/drawing/2014/main" id="{2920459E-3AAD-4345-86E5-E8FE74F6AD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981202"/>
            <a:ext cx="7772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>
              <a:spcBef>
                <a:spcPts val="700"/>
              </a:spcBef>
              <a:buClr>
                <a:srgbClr val="003366"/>
              </a:buClr>
              <a:buSzPct val="75000"/>
              <a:buFont typeface="Wingdings" panose="05000000000000000000" pitchFamily="2" charset="2"/>
              <a:buChar char=""/>
            </a:pPr>
            <a:r>
              <a:rPr lang="en-US" altLang="en-US" sz="2800">
                <a:latin typeface="Arial" panose="020B0604020202020204" pitchFamily="34" charset="0"/>
              </a:rPr>
              <a:t>Recursive call, partition</a:t>
            </a:r>
          </a:p>
        </p:txBody>
      </p:sp>
      <p:cxnSp>
        <p:nvCxnSpPr>
          <p:cNvPr id="15364" name="AutoShape 4">
            <a:extLst>
              <a:ext uri="{FF2B5EF4-FFF2-40B4-BE49-F238E27FC236}">
                <a16:creationId xmlns:a16="http://schemas.microsoft.com/office/drawing/2014/main" id="{F1CB730F-C1A6-4F10-9698-E6745F1CD27B}"/>
              </a:ext>
            </a:extLst>
          </p:cNvPr>
          <p:cNvCxnSpPr>
            <a:cxnSpLocks noChangeShapeType="1"/>
            <a:stCxn id="15373" idx="0"/>
            <a:endCxn id="15370" idx="2"/>
          </p:cNvCxnSpPr>
          <p:nvPr/>
        </p:nvCxnSpPr>
        <p:spPr bwMode="auto">
          <a:xfrm flipV="1">
            <a:off x="1436690" y="4044950"/>
            <a:ext cx="1068387" cy="598488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5365" name="AutoShape 5">
            <a:extLst>
              <a:ext uri="{FF2B5EF4-FFF2-40B4-BE49-F238E27FC236}">
                <a16:creationId xmlns:a16="http://schemas.microsoft.com/office/drawing/2014/main" id="{5E8FC731-00BE-4505-9633-C50CB83AB290}"/>
              </a:ext>
            </a:extLst>
          </p:cNvPr>
          <p:cNvCxnSpPr>
            <a:cxnSpLocks noChangeShapeType="1"/>
            <a:stCxn id="15374" idx="0"/>
            <a:endCxn id="15370" idx="2"/>
          </p:cNvCxnSpPr>
          <p:nvPr/>
        </p:nvCxnSpPr>
        <p:spPr bwMode="auto">
          <a:xfrm flipH="1" flipV="1">
            <a:off x="2505075" y="4044950"/>
            <a:ext cx="1066800" cy="598488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5366" name="AutoShape 6">
            <a:extLst>
              <a:ext uri="{FF2B5EF4-FFF2-40B4-BE49-F238E27FC236}">
                <a16:creationId xmlns:a16="http://schemas.microsoft.com/office/drawing/2014/main" id="{6446477D-CC1C-4A17-B616-F0F48E99A5E8}"/>
              </a:ext>
            </a:extLst>
          </p:cNvPr>
          <p:cNvCxnSpPr>
            <a:cxnSpLocks noChangeShapeType="1"/>
            <a:stCxn id="15378" idx="0"/>
            <a:endCxn id="15373" idx="2"/>
          </p:cNvCxnSpPr>
          <p:nvPr/>
        </p:nvCxnSpPr>
        <p:spPr bwMode="auto">
          <a:xfrm flipV="1">
            <a:off x="969965" y="5070475"/>
            <a:ext cx="466725" cy="598488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5367" name="AutoShape 7">
            <a:extLst>
              <a:ext uri="{FF2B5EF4-FFF2-40B4-BE49-F238E27FC236}">
                <a16:creationId xmlns:a16="http://schemas.microsoft.com/office/drawing/2014/main" id="{063DBF15-CCC3-4365-AF6F-93A6780DFB74}"/>
              </a:ext>
            </a:extLst>
          </p:cNvPr>
          <p:cNvCxnSpPr>
            <a:cxnSpLocks noChangeShapeType="1"/>
            <a:stCxn id="15380" idx="0"/>
            <a:endCxn id="15374" idx="2"/>
          </p:cNvCxnSpPr>
          <p:nvPr/>
        </p:nvCxnSpPr>
        <p:spPr bwMode="auto">
          <a:xfrm flipV="1">
            <a:off x="3092452" y="5070475"/>
            <a:ext cx="481013" cy="598488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5368" name="AutoShape 8">
            <a:extLst>
              <a:ext uri="{FF2B5EF4-FFF2-40B4-BE49-F238E27FC236}">
                <a16:creationId xmlns:a16="http://schemas.microsoft.com/office/drawing/2014/main" id="{8909E9E4-4FB2-4A8B-81CB-225E6ABC8366}"/>
              </a:ext>
            </a:extLst>
          </p:cNvPr>
          <p:cNvCxnSpPr>
            <a:cxnSpLocks noChangeShapeType="1"/>
            <a:stCxn id="15373" idx="2"/>
            <a:endCxn id="15379" idx="0"/>
          </p:cNvCxnSpPr>
          <p:nvPr/>
        </p:nvCxnSpPr>
        <p:spPr bwMode="auto">
          <a:xfrm>
            <a:off x="1436688" y="5070475"/>
            <a:ext cx="508000" cy="598488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5369" name="AutoShape 9">
            <a:extLst>
              <a:ext uri="{FF2B5EF4-FFF2-40B4-BE49-F238E27FC236}">
                <a16:creationId xmlns:a16="http://schemas.microsoft.com/office/drawing/2014/main" id="{384A7A6B-191A-4A3C-872A-5CEE57A082AF}"/>
              </a:ext>
            </a:extLst>
          </p:cNvPr>
          <p:cNvCxnSpPr>
            <a:cxnSpLocks noChangeShapeType="1"/>
            <a:stCxn id="15374" idx="2"/>
            <a:endCxn id="15381" idx="0"/>
          </p:cNvCxnSpPr>
          <p:nvPr/>
        </p:nvCxnSpPr>
        <p:spPr bwMode="auto">
          <a:xfrm>
            <a:off x="3571877" y="5070475"/>
            <a:ext cx="504825" cy="598488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5370" name="AutoShape 10">
            <a:extLst>
              <a:ext uri="{FF2B5EF4-FFF2-40B4-BE49-F238E27FC236}">
                <a16:creationId xmlns:a16="http://schemas.microsoft.com/office/drawing/2014/main" id="{0BB9F623-9A91-40C7-92AD-AE1BAEAE5E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3965" y="3617915"/>
            <a:ext cx="2562225" cy="427037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38160">
            <a:solidFill>
              <a:srgbClr val="00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 7  2 </a:t>
            </a:r>
            <a:r>
              <a:rPr lang="en-US" altLang="en-US" sz="1800" b="1">
                <a:solidFill>
                  <a:srgbClr val="006666"/>
                </a:solidFill>
                <a:latin typeface="Symbol" panose="05050102010706020507" pitchFamily="18" charset="2"/>
              </a:rPr>
              <a:t></a:t>
            </a:r>
            <a:r>
              <a:rPr lang="en-US" altLang="en-US" sz="1800">
                <a:latin typeface="Tahoma" panose="020B0604030504040204" pitchFamily="34" charset="0"/>
              </a:rPr>
              <a:t> 9  4</a:t>
            </a:r>
            <a:r>
              <a:rPr lang="en-US" altLang="en-US" sz="1800">
                <a:solidFill>
                  <a:srgbClr val="99CC99"/>
                </a:solidFill>
                <a:latin typeface="Tahoma" panose="020B0604030504040204" pitchFamily="34" charset="0"/>
              </a:rPr>
              <a:t>                 </a:t>
            </a:r>
          </a:p>
        </p:txBody>
      </p:sp>
      <p:sp>
        <p:nvSpPr>
          <p:cNvPr id="15371" name="AutoShape 11">
            <a:extLst>
              <a:ext uri="{FF2B5EF4-FFF2-40B4-BE49-F238E27FC236}">
                <a16:creationId xmlns:a16="http://schemas.microsoft.com/office/drawing/2014/main" id="{7D55568F-FB6D-4CBC-97D7-2DC59E3FF0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3565" y="3617915"/>
            <a:ext cx="2562225" cy="427037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3366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5372" name="Group 12">
            <a:extLst>
              <a:ext uri="{FF2B5EF4-FFF2-40B4-BE49-F238E27FC236}">
                <a16:creationId xmlns:a16="http://schemas.microsoft.com/office/drawing/2014/main" id="{5317875A-2FD4-45F7-AD14-66E2388FDAC9}"/>
              </a:ext>
            </a:extLst>
          </p:cNvPr>
          <p:cNvGrpSpPr>
            <a:grpSpLocks/>
          </p:cNvGrpSpPr>
          <p:nvPr/>
        </p:nvGrpSpPr>
        <p:grpSpPr bwMode="auto">
          <a:xfrm>
            <a:off x="742950" y="4643438"/>
            <a:ext cx="7994650" cy="425450"/>
            <a:chOff x="468" y="2925"/>
            <a:chExt cx="5036" cy="268"/>
          </a:xfrm>
        </p:grpSpPr>
        <p:sp>
          <p:nvSpPr>
            <p:cNvPr id="15373" name="AutoShape 13">
              <a:extLst>
                <a:ext uri="{FF2B5EF4-FFF2-40B4-BE49-F238E27FC236}">
                  <a16:creationId xmlns:a16="http://schemas.microsoft.com/office/drawing/2014/main" id="{06E649C7-3EB2-4497-A12E-20E362160E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" y="2925"/>
              <a:ext cx="873" cy="268"/>
            </a:xfrm>
            <a:prstGeom prst="roundRect">
              <a:avLst>
                <a:gd name="adj" fmla="val 16667"/>
              </a:avLst>
            </a:prstGeom>
            <a:solidFill>
              <a:srgbClr val="99CC99"/>
            </a:solidFill>
            <a:ln w="19080">
              <a:solidFill>
                <a:srgbClr val="003366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4" name="AutoShape 14">
              <a:extLst>
                <a:ext uri="{FF2B5EF4-FFF2-40B4-BE49-F238E27FC236}">
                  <a16:creationId xmlns:a16="http://schemas.microsoft.com/office/drawing/2014/main" id="{ACE52DE6-4E2C-4491-8D46-85C2BC8ED8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9" y="2925"/>
              <a:ext cx="941" cy="268"/>
            </a:xfrm>
            <a:prstGeom prst="roundRect">
              <a:avLst>
                <a:gd name="adj" fmla="val 16667"/>
              </a:avLst>
            </a:prstGeom>
            <a:solidFill>
              <a:srgbClr val="99CC99"/>
            </a:solidFill>
            <a:ln w="19080">
              <a:solidFill>
                <a:srgbClr val="003366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5" name="AutoShape 15">
              <a:extLst>
                <a:ext uri="{FF2B5EF4-FFF2-40B4-BE49-F238E27FC236}">
                  <a16:creationId xmlns:a16="http://schemas.microsoft.com/office/drawing/2014/main" id="{4D531354-7D33-4186-83DB-3E03E736C1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2" y="2925"/>
              <a:ext cx="873" cy="268"/>
            </a:xfrm>
            <a:prstGeom prst="roundRect">
              <a:avLst>
                <a:gd name="adj" fmla="val 16667"/>
              </a:avLst>
            </a:prstGeom>
            <a:solidFill>
              <a:srgbClr val="99CC99"/>
            </a:solidFill>
            <a:ln w="19080">
              <a:solidFill>
                <a:srgbClr val="003366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6" name="AutoShape 16">
              <a:extLst>
                <a:ext uri="{FF2B5EF4-FFF2-40B4-BE49-F238E27FC236}">
                  <a16:creationId xmlns:a16="http://schemas.microsoft.com/office/drawing/2014/main" id="{12327A1D-FCF2-40BA-9920-E001DFA33F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3" y="2925"/>
              <a:ext cx="941" cy="268"/>
            </a:xfrm>
            <a:prstGeom prst="roundRect">
              <a:avLst>
                <a:gd name="adj" fmla="val 16667"/>
              </a:avLst>
            </a:prstGeom>
            <a:solidFill>
              <a:srgbClr val="99CC99"/>
            </a:solidFill>
            <a:ln w="19080">
              <a:solidFill>
                <a:srgbClr val="003366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377" name="Group 17">
            <a:extLst>
              <a:ext uri="{FF2B5EF4-FFF2-40B4-BE49-F238E27FC236}">
                <a16:creationId xmlns:a16="http://schemas.microsoft.com/office/drawing/2014/main" id="{A2670D9A-635C-4625-A1CF-D818A84D6AAB}"/>
              </a:ext>
            </a:extLst>
          </p:cNvPr>
          <p:cNvGrpSpPr>
            <a:grpSpLocks/>
          </p:cNvGrpSpPr>
          <p:nvPr/>
        </p:nvGrpSpPr>
        <p:grpSpPr bwMode="auto">
          <a:xfrm>
            <a:off x="609602" y="5668963"/>
            <a:ext cx="8228013" cy="425450"/>
            <a:chOff x="384" y="3571"/>
            <a:chExt cx="5183" cy="268"/>
          </a:xfrm>
        </p:grpSpPr>
        <p:sp>
          <p:nvSpPr>
            <p:cNvPr id="15378" name="AutoShape 18">
              <a:extLst>
                <a:ext uri="{FF2B5EF4-FFF2-40B4-BE49-F238E27FC236}">
                  <a16:creationId xmlns:a16="http://schemas.microsoft.com/office/drawing/2014/main" id="{33DC6DE1-B48B-41AB-8129-9D69AEE1BB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3571"/>
              <a:ext cx="453" cy="268"/>
            </a:xfrm>
            <a:prstGeom prst="roundRect">
              <a:avLst>
                <a:gd name="adj" fmla="val 16667"/>
              </a:avLst>
            </a:prstGeom>
            <a:solidFill>
              <a:srgbClr val="CC99FF"/>
            </a:solidFill>
            <a:ln w="19080">
              <a:solidFill>
                <a:srgbClr val="003366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9" name="AutoShape 19">
              <a:extLst>
                <a:ext uri="{FF2B5EF4-FFF2-40B4-BE49-F238E27FC236}">
                  <a16:creationId xmlns:a16="http://schemas.microsoft.com/office/drawing/2014/main" id="{8417B966-D563-4249-A053-49D77EFCEB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6" y="3571"/>
              <a:ext cx="436" cy="268"/>
            </a:xfrm>
            <a:prstGeom prst="roundRect">
              <a:avLst>
                <a:gd name="adj" fmla="val 16667"/>
              </a:avLst>
            </a:prstGeom>
            <a:solidFill>
              <a:srgbClr val="CC99FF"/>
            </a:solidFill>
            <a:ln w="19080">
              <a:solidFill>
                <a:srgbClr val="003366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80" name="AutoShape 20">
              <a:extLst>
                <a:ext uri="{FF2B5EF4-FFF2-40B4-BE49-F238E27FC236}">
                  <a16:creationId xmlns:a16="http://schemas.microsoft.com/office/drawing/2014/main" id="{CAB45F2B-4EC6-4846-AC8E-017D9F5479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5" y="3571"/>
              <a:ext cx="444" cy="268"/>
            </a:xfrm>
            <a:prstGeom prst="roundRect">
              <a:avLst>
                <a:gd name="adj" fmla="val 16667"/>
              </a:avLst>
            </a:prstGeom>
            <a:solidFill>
              <a:srgbClr val="CC99FF"/>
            </a:solidFill>
            <a:ln w="19080">
              <a:solidFill>
                <a:srgbClr val="003366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81" name="AutoShape 21">
              <a:extLst>
                <a:ext uri="{FF2B5EF4-FFF2-40B4-BE49-F238E27FC236}">
                  <a16:creationId xmlns:a16="http://schemas.microsoft.com/office/drawing/2014/main" id="{405A8A1D-FB5C-4A2D-9055-81700F1661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1" y="3571"/>
              <a:ext cx="432" cy="268"/>
            </a:xfrm>
            <a:prstGeom prst="roundRect">
              <a:avLst>
                <a:gd name="adj" fmla="val 16667"/>
              </a:avLst>
            </a:prstGeom>
            <a:solidFill>
              <a:srgbClr val="CC99FF"/>
            </a:solidFill>
            <a:ln w="19080">
              <a:solidFill>
                <a:srgbClr val="003366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82" name="AutoShape 22">
              <a:extLst>
                <a:ext uri="{FF2B5EF4-FFF2-40B4-BE49-F238E27FC236}">
                  <a16:creationId xmlns:a16="http://schemas.microsoft.com/office/drawing/2014/main" id="{80CB7276-0D46-47AB-BB07-BE70377B15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3571"/>
              <a:ext cx="453" cy="268"/>
            </a:xfrm>
            <a:prstGeom prst="roundRect">
              <a:avLst>
                <a:gd name="adj" fmla="val 16667"/>
              </a:avLst>
            </a:prstGeom>
            <a:solidFill>
              <a:srgbClr val="CC99FF"/>
            </a:solidFill>
            <a:ln w="19080">
              <a:solidFill>
                <a:srgbClr val="003366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83" name="AutoShape 23">
              <a:extLst>
                <a:ext uri="{FF2B5EF4-FFF2-40B4-BE49-F238E27FC236}">
                  <a16:creationId xmlns:a16="http://schemas.microsoft.com/office/drawing/2014/main" id="{4F720179-355E-432C-A464-255F134E5C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0" y="3571"/>
              <a:ext cx="436" cy="268"/>
            </a:xfrm>
            <a:prstGeom prst="roundRect">
              <a:avLst>
                <a:gd name="adj" fmla="val 16667"/>
              </a:avLst>
            </a:prstGeom>
            <a:solidFill>
              <a:srgbClr val="CC99FF"/>
            </a:solidFill>
            <a:ln w="19080">
              <a:solidFill>
                <a:srgbClr val="003366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84" name="AutoShape 24">
              <a:extLst>
                <a:ext uri="{FF2B5EF4-FFF2-40B4-BE49-F238E27FC236}">
                  <a16:creationId xmlns:a16="http://schemas.microsoft.com/office/drawing/2014/main" id="{A3B53942-EF3C-4ADE-A41A-D39B96B7EF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9" y="3571"/>
              <a:ext cx="444" cy="268"/>
            </a:xfrm>
            <a:prstGeom prst="roundRect">
              <a:avLst>
                <a:gd name="adj" fmla="val 16667"/>
              </a:avLst>
            </a:prstGeom>
            <a:solidFill>
              <a:srgbClr val="CC99FF"/>
            </a:solidFill>
            <a:ln w="19080">
              <a:solidFill>
                <a:srgbClr val="003366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85" name="AutoShape 25">
              <a:extLst>
                <a:ext uri="{FF2B5EF4-FFF2-40B4-BE49-F238E27FC236}">
                  <a16:creationId xmlns:a16="http://schemas.microsoft.com/office/drawing/2014/main" id="{1060360F-1DD8-4FB5-96F2-50FCD4EBCC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5" y="3571"/>
              <a:ext cx="432" cy="268"/>
            </a:xfrm>
            <a:prstGeom prst="roundRect">
              <a:avLst>
                <a:gd name="adj" fmla="val 16667"/>
              </a:avLst>
            </a:prstGeom>
            <a:solidFill>
              <a:srgbClr val="CC99FF"/>
            </a:solidFill>
            <a:ln w="19080">
              <a:solidFill>
                <a:srgbClr val="003366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15386" name="AutoShape 26">
            <a:extLst>
              <a:ext uri="{FF2B5EF4-FFF2-40B4-BE49-F238E27FC236}">
                <a16:creationId xmlns:a16="http://schemas.microsoft.com/office/drawing/2014/main" id="{156E7713-B1C6-4928-A29B-9E5AB50FB311}"/>
              </a:ext>
            </a:extLst>
          </p:cNvPr>
          <p:cNvCxnSpPr>
            <a:cxnSpLocks noChangeShapeType="1"/>
            <a:stCxn id="15375" idx="0"/>
            <a:endCxn id="15371" idx="2"/>
          </p:cNvCxnSpPr>
          <p:nvPr/>
        </p:nvCxnSpPr>
        <p:spPr bwMode="auto">
          <a:xfrm flipV="1">
            <a:off x="5856290" y="4044950"/>
            <a:ext cx="1068387" cy="598488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5387" name="AutoShape 27">
            <a:extLst>
              <a:ext uri="{FF2B5EF4-FFF2-40B4-BE49-F238E27FC236}">
                <a16:creationId xmlns:a16="http://schemas.microsoft.com/office/drawing/2014/main" id="{ADEE1834-69AB-494D-9BCD-DB9CEF2E2770}"/>
              </a:ext>
            </a:extLst>
          </p:cNvPr>
          <p:cNvCxnSpPr>
            <a:cxnSpLocks noChangeShapeType="1"/>
            <a:stCxn id="15376" idx="0"/>
            <a:endCxn id="15371" idx="2"/>
          </p:cNvCxnSpPr>
          <p:nvPr/>
        </p:nvCxnSpPr>
        <p:spPr bwMode="auto">
          <a:xfrm flipH="1" flipV="1">
            <a:off x="6924675" y="4044950"/>
            <a:ext cx="1066800" cy="598488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5388" name="AutoShape 28">
            <a:extLst>
              <a:ext uri="{FF2B5EF4-FFF2-40B4-BE49-F238E27FC236}">
                <a16:creationId xmlns:a16="http://schemas.microsoft.com/office/drawing/2014/main" id="{B889C61C-8D22-41E7-B891-4302628E1D91}"/>
              </a:ext>
            </a:extLst>
          </p:cNvPr>
          <p:cNvCxnSpPr>
            <a:cxnSpLocks noChangeShapeType="1"/>
            <a:stCxn id="15382" idx="0"/>
            <a:endCxn id="15375" idx="2"/>
          </p:cNvCxnSpPr>
          <p:nvPr/>
        </p:nvCxnSpPr>
        <p:spPr bwMode="auto">
          <a:xfrm flipV="1">
            <a:off x="5389565" y="5070475"/>
            <a:ext cx="466725" cy="598488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5389" name="AutoShape 29">
            <a:extLst>
              <a:ext uri="{FF2B5EF4-FFF2-40B4-BE49-F238E27FC236}">
                <a16:creationId xmlns:a16="http://schemas.microsoft.com/office/drawing/2014/main" id="{A8584801-049B-4992-AD5D-668A6FAE6329}"/>
              </a:ext>
            </a:extLst>
          </p:cNvPr>
          <p:cNvCxnSpPr>
            <a:cxnSpLocks noChangeShapeType="1"/>
            <a:stCxn id="15384" idx="0"/>
            <a:endCxn id="15376" idx="2"/>
          </p:cNvCxnSpPr>
          <p:nvPr/>
        </p:nvCxnSpPr>
        <p:spPr bwMode="auto">
          <a:xfrm flipV="1">
            <a:off x="7510463" y="5070475"/>
            <a:ext cx="481012" cy="598488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5390" name="AutoShape 30">
            <a:extLst>
              <a:ext uri="{FF2B5EF4-FFF2-40B4-BE49-F238E27FC236}">
                <a16:creationId xmlns:a16="http://schemas.microsoft.com/office/drawing/2014/main" id="{09B1FC6B-E95E-4776-A95C-9046D1D61C62}"/>
              </a:ext>
            </a:extLst>
          </p:cNvPr>
          <p:cNvCxnSpPr>
            <a:cxnSpLocks noChangeShapeType="1"/>
            <a:stCxn id="15375" idx="2"/>
            <a:endCxn id="15383" idx="0"/>
          </p:cNvCxnSpPr>
          <p:nvPr/>
        </p:nvCxnSpPr>
        <p:spPr bwMode="auto">
          <a:xfrm>
            <a:off x="5856288" y="5070475"/>
            <a:ext cx="508000" cy="598488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5391" name="AutoShape 31">
            <a:extLst>
              <a:ext uri="{FF2B5EF4-FFF2-40B4-BE49-F238E27FC236}">
                <a16:creationId xmlns:a16="http://schemas.microsoft.com/office/drawing/2014/main" id="{8668371E-CF11-4C8D-8E7D-9C8319A45EBA}"/>
              </a:ext>
            </a:extLst>
          </p:cNvPr>
          <p:cNvCxnSpPr>
            <a:cxnSpLocks noChangeShapeType="1"/>
            <a:stCxn id="15376" idx="2"/>
            <a:endCxn id="15385" idx="0"/>
          </p:cNvCxnSpPr>
          <p:nvPr/>
        </p:nvCxnSpPr>
        <p:spPr bwMode="auto">
          <a:xfrm>
            <a:off x="7991475" y="5070475"/>
            <a:ext cx="503238" cy="598488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5392" name="AutoShape 32">
            <a:extLst>
              <a:ext uri="{FF2B5EF4-FFF2-40B4-BE49-F238E27FC236}">
                <a16:creationId xmlns:a16="http://schemas.microsoft.com/office/drawing/2014/main" id="{D4CFE67B-6265-448E-9B25-6336AFF1FC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2590802"/>
            <a:ext cx="4876800" cy="430213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7  2  9  4 </a:t>
            </a:r>
            <a:r>
              <a:rPr lang="en-US" altLang="en-US" sz="1800" b="1">
                <a:solidFill>
                  <a:srgbClr val="006666"/>
                </a:solidFill>
                <a:latin typeface="Symbol" panose="05050102010706020507" pitchFamily="18" charset="2"/>
              </a:rPr>
              <a:t></a:t>
            </a:r>
            <a:r>
              <a:rPr lang="en-US" altLang="en-US" sz="1800">
                <a:latin typeface="Tahoma" panose="020B0604030504040204" pitchFamily="34" charset="0"/>
              </a:rPr>
              <a:t> 3  8  6  1</a:t>
            </a:r>
            <a:r>
              <a:rPr lang="en-US" altLang="en-US" sz="1800">
                <a:solidFill>
                  <a:srgbClr val="99CC99"/>
                </a:solidFill>
                <a:latin typeface="Tahoma" panose="020B0604030504040204" pitchFamily="34" charset="0"/>
              </a:rPr>
              <a:t>  </a:t>
            </a:r>
            <a:r>
              <a:rPr lang="en-US" altLang="en-US" sz="1800" b="1">
                <a:solidFill>
                  <a:srgbClr val="99CC99"/>
                </a:solidFill>
                <a:latin typeface="Tahoma" panose="020B0604030504040204" pitchFamily="34" charset="0"/>
              </a:rPr>
              <a:t>                                    </a:t>
            </a:r>
          </a:p>
        </p:txBody>
      </p:sp>
      <p:cxnSp>
        <p:nvCxnSpPr>
          <p:cNvPr id="15393" name="AutoShape 33">
            <a:extLst>
              <a:ext uri="{FF2B5EF4-FFF2-40B4-BE49-F238E27FC236}">
                <a16:creationId xmlns:a16="http://schemas.microsoft.com/office/drawing/2014/main" id="{D15B8998-4761-45A9-8673-65651715BD13}"/>
              </a:ext>
            </a:extLst>
          </p:cNvPr>
          <p:cNvCxnSpPr>
            <a:cxnSpLocks noChangeShapeType="1"/>
            <a:stCxn id="15370" idx="0"/>
            <a:endCxn id="15392" idx="2"/>
          </p:cNvCxnSpPr>
          <p:nvPr/>
        </p:nvCxnSpPr>
        <p:spPr bwMode="auto">
          <a:xfrm flipV="1">
            <a:off x="2505077" y="3021013"/>
            <a:ext cx="2219325" cy="596900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5394" name="AutoShape 34">
            <a:extLst>
              <a:ext uri="{FF2B5EF4-FFF2-40B4-BE49-F238E27FC236}">
                <a16:creationId xmlns:a16="http://schemas.microsoft.com/office/drawing/2014/main" id="{9A95A173-AD37-49AD-AA1B-9A04588389F6}"/>
              </a:ext>
            </a:extLst>
          </p:cNvPr>
          <p:cNvCxnSpPr>
            <a:cxnSpLocks noChangeShapeType="1"/>
            <a:stCxn id="15371" idx="0"/>
            <a:endCxn id="15392" idx="2"/>
          </p:cNvCxnSpPr>
          <p:nvPr/>
        </p:nvCxnSpPr>
        <p:spPr bwMode="auto">
          <a:xfrm flipH="1" flipV="1">
            <a:off x="4724402" y="3021013"/>
            <a:ext cx="2200275" cy="596900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5395" name="Line 35">
            <a:extLst>
              <a:ext uri="{FF2B5EF4-FFF2-40B4-BE49-F238E27FC236}">
                <a16:creationId xmlns:a16="http://schemas.microsoft.com/office/drawing/2014/main" id="{D5C65A50-3B27-4021-A9F3-81A8EAF3A96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36815" y="3200400"/>
            <a:ext cx="536575" cy="152400"/>
          </a:xfrm>
          <a:prstGeom prst="line">
            <a:avLst/>
          </a:prstGeom>
          <a:noFill/>
          <a:ln w="76320">
            <a:solidFill>
              <a:srgbClr val="003366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Text Box 3">
            <a:extLst>
              <a:ext uri="{FF2B5EF4-FFF2-40B4-BE49-F238E27FC236}">
                <a16:creationId xmlns:a16="http://schemas.microsoft.com/office/drawing/2014/main" id="{90A2E555-F666-4D1A-86C1-A979F2A35C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2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53252" name="Text Box 4">
            <a:extLst>
              <a:ext uri="{FF2B5EF4-FFF2-40B4-BE49-F238E27FC236}">
                <a16:creationId xmlns:a16="http://schemas.microsoft.com/office/drawing/2014/main" id="{C634CBCE-523D-462F-8B58-5181B94F61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46402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53253" name="Text Box 5">
            <a:extLst>
              <a:ext uri="{FF2B5EF4-FFF2-40B4-BE49-F238E27FC236}">
                <a16:creationId xmlns:a16="http://schemas.microsoft.com/office/drawing/2014/main" id="{1F7C5C2F-EF11-4BD1-B2B1-56E2EB3478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3302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53254" name="Text Box 6">
            <a:extLst>
              <a:ext uri="{FF2B5EF4-FFF2-40B4-BE49-F238E27FC236}">
                <a16:creationId xmlns:a16="http://schemas.microsoft.com/office/drawing/2014/main" id="{398227A1-9422-46DF-93B4-8215C70A4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7927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sz="2400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53255" name="Text Box 7">
            <a:extLst>
              <a:ext uri="{FF2B5EF4-FFF2-40B4-BE49-F238E27FC236}">
                <a16:creationId xmlns:a16="http://schemas.microsoft.com/office/drawing/2014/main" id="{1BFBDF0E-D442-45EB-A81E-CABAB7DC2D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62677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53256" name="Text Box 8">
            <a:extLst>
              <a:ext uri="{FF2B5EF4-FFF2-40B4-BE49-F238E27FC236}">
                <a16:creationId xmlns:a16="http://schemas.microsoft.com/office/drawing/2014/main" id="{51D0EDC6-09B2-4B8A-BAD3-6C8638251E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50052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53257" name="Text Box 9">
            <a:extLst>
              <a:ext uri="{FF2B5EF4-FFF2-40B4-BE49-F238E27FC236}">
                <a16:creationId xmlns:a16="http://schemas.microsoft.com/office/drawing/2014/main" id="{E96EC2E5-6394-4A37-8065-EE85C339A7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2027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sz="2400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53258" name="Text Box 10">
            <a:extLst>
              <a:ext uri="{FF2B5EF4-FFF2-40B4-BE49-F238E27FC236}">
                <a16:creationId xmlns:a16="http://schemas.microsoft.com/office/drawing/2014/main" id="{46A3979B-3A2F-47E4-B5DE-55B25B2D0F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4827" y="43815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53259" name="Text Box 11">
            <a:extLst>
              <a:ext uri="{FF2B5EF4-FFF2-40B4-BE49-F238E27FC236}">
                <a16:creationId xmlns:a16="http://schemas.microsoft.com/office/drawing/2014/main" id="{84CF6206-7B95-4E64-8F87-11C4577B03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5302" y="43688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14" name="Text Box 2">
            <a:extLst>
              <a:ext uri="{FF2B5EF4-FFF2-40B4-BE49-F238E27FC236}">
                <a16:creationId xmlns:a16="http://schemas.microsoft.com/office/drawing/2014/main" id="{99AA1180-2A41-4099-AD08-E99F140C24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7189" y="548682"/>
            <a:ext cx="5889625" cy="461665"/>
          </a:xfrm>
          <a:prstGeom prst="rect">
            <a:avLst/>
          </a:prstGeom>
          <a:noFill/>
          <a:ln w="38100">
            <a:solidFill>
              <a:srgbClr val="FF0033"/>
            </a:solidFill>
            <a:prstDash val="dash"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altLang="en-US" sz="2400" b="1">
                <a:solidFill>
                  <a:srgbClr val="FF0033"/>
                </a:solidFill>
              </a:rPr>
              <a:t>Merge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D697C41-8B49-4B61-9D74-0A90B8E1A4BE}"/>
              </a:ext>
            </a:extLst>
          </p:cNvPr>
          <p:cNvCxnSpPr>
            <a:cxnSpLocks/>
          </p:cNvCxnSpPr>
          <p:nvPr/>
        </p:nvCxnSpPr>
        <p:spPr>
          <a:xfrm>
            <a:off x="2060118" y="3848348"/>
            <a:ext cx="8397" cy="53315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ED7C3BC-5FCB-4CBC-832A-0ABDB6F026D8}"/>
              </a:ext>
            </a:extLst>
          </p:cNvPr>
          <p:cNvCxnSpPr/>
          <p:nvPr/>
        </p:nvCxnSpPr>
        <p:spPr>
          <a:xfrm>
            <a:off x="5791154" y="3861048"/>
            <a:ext cx="16793" cy="52045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427815B-E742-4D4F-A870-AE412F41A9C2}"/>
              </a:ext>
            </a:extLst>
          </p:cNvPr>
          <p:cNvSpPr txBox="1"/>
          <p:nvPr/>
        </p:nvSpPr>
        <p:spPr>
          <a:xfrm>
            <a:off x="1863347" y="3462519"/>
            <a:ext cx="5020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i=0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1DD4E32-99EE-4808-8235-2319A395FD2B}"/>
              </a:ext>
            </a:extLst>
          </p:cNvPr>
          <p:cNvSpPr txBox="1"/>
          <p:nvPr/>
        </p:nvSpPr>
        <p:spPr>
          <a:xfrm>
            <a:off x="5556916" y="3475219"/>
            <a:ext cx="5084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j=1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30EFA1F-80F9-43BD-A7AE-2DBD99982CF4}"/>
              </a:ext>
            </a:extLst>
          </p:cNvPr>
          <p:cNvSpPr txBox="1"/>
          <p:nvPr/>
        </p:nvSpPr>
        <p:spPr>
          <a:xfrm>
            <a:off x="1405997" y="4381500"/>
            <a:ext cx="3369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A7AFDBD-62B6-4486-82C0-5560C99B2276}"/>
              </a:ext>
            </a:extLst>
          </p:cNvPr>
          <p:cNvSpPr txBox="1"/>
          <p:nvPr/>
        </p:nvSpPr>
        <p:spPr>
          <a:xfrm>
            <a:off x="4600092" y="4340880"/>
            <a:ext cx="386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1C48B60-B777-47FD-AC27-8428D7BB01A9}"/>
              </a:ext>
            </a:extLst>
          </p:cNvPr>
          <p:cNvSpPr txBox="1"/>
          <p:nvPr/>
        </p:nvSpPr>
        <p:spPr>
          <a:xfrm>
            <a:off x="1774597" y="5090180"/>
            <a:ext cx="402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6C41BC4-7FCB-4F70-803D-9DFE8BC28932}"/>
              </a:ext>
            </a:extLst>
          </p:cNvPr>
          <p:cNvCxnSpPr>
            <a:cxnSpLocks/>
            <a:endCxn id="53257" idx="2"/>
          </p:cNvCxnSpPr>
          <p:nvPr/>
        </p:nvCxnSpPr>
        <p:spPr>
          <a:xfrm flipV="1">
            <a:off x="2525714" y="5613400"/>
            <a:ext cx="1" cy="62391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C394DEC-FDF0-4370-8E6F-9CECE0F32EB2}"/>
              </a:ext>
            </a:extLst>
          </p:cNvPr>
          <p:cNvSpPr txBox="1"/>
          <p:nvPr/>
        </p:nvSpPr>
        <p:spPr>
          <a:xfrm>
            <a:off x="2285133" y="6237312"/>
            <a:ext cx="5661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k=0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ext Box 1">
            <a:extLst>
              <a:ext uri="{FF2B5EF4-FFF2-40B4-BE49-F238E27FC236}">
                <a16:creationId xmlns:a16="http://schemas.microsoft.com/office/drawing/2014/main" id="{EC520CCB-08DC-41ED-ACB4-6106449648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140" y="6342065"/>
            <a:ext cx="587375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 anchorCtr="1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>
              <a:buClrTx/>
              <a:buFontTx/>
              <a:buNone/>
            </a:pPr>
            <a:fld id="{46FF8F2D-9AAE-478B-B846-54D5513B993F}" type="slidenum">
              <a:rPr lang="en-US" altLang="en-US" sz="2600" b="1">
                <a:solidFill>
                  <a:srgbClr val="FFFFFF"/>
                </a:solidFill>
                <a:latin typeface="Arial" panose="020B0604020202020204" pitchFamily="34" charset="0"/>
              </a:rPr>
              <a:pPr>
                <a:buClrTx/>
                <a:buFontTx/>
                <a:buNone/>
              </a:pPr>
              <a:t>30</a:t>
            </a:fld>
            <a:endParaRPr lang="en-US" altLang="en-US" sz="2600" b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6386" name="Text Box 2">
            <a:extLst>
              <a:ext uri="{FF2B5EF4-FFF2-40B4-BE49-F238E27FC236}">
                <a16:creationId xmlns:a16="http://schemas.microsoft.com/office/drawing/2014/main" id="{E69AB68F-762E-4886-ADDA-C87FDBDF81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914400"/>
            <a:ext cx="8001000" cy="585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en-US" sz="3600" b="1">
                <a:solidFill>
                  <a:srgbClr val="F0262B"/>
                </a:solidFill>
                <a:latin typeface="Arial" panose="020B0604020202020204" pitchFamily="34" charset="0"/>
              </a:rPr>
              <a:t>Execution Example (cont.)</a:t>
            </a:r>
          </a:p>
        </p:txBody>
      </p:sp>
      <p:sp>
        <p:nvSpPr>
          <p:cNvPr id="16387" name="Text Box 3">
            <a:extLst>
              <a:ext uri="{FF2B5EF4-FFF2-40B4-BE49-F238E27FC236}">
                <a16:creationId xmlns:a16="http://schemas.microsoft.com/office/drawing/2014/main" id="{258D72E9-EC43-4CA6-9BBC-AEE63FA475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905002"/>
            <a:ext cx="7772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>
              <a:spcBef>
                <a:spcPts val="700"/>
              </a:spcBef>
              <a:buClr>
                <a:srgbClr val="003366"/>
              </a:buClr>
              <a:buSzPct val="75000"/>
              <a:buFont typeface="Wingdings" panose="05000000000000000000" pitchFamily="2" charset="2"/>
              <a:buChar char=""/>
            </a:pPr>
            <a:r>
              <a:rPr lang="en-US" altLang="en-US" sz="2800">
                <a:latin typeface="Arial" panose="020B0604020202020204" pitchFamily="34" charset="0"/>
              </a:rPr>
              <a:t>Recursive call, partition</a:t>
            </a:r>
          </a:p>
        </p:txBody>
      </p:sp>
      <p:cxnSp>
        <p:nvCxnSpPr>
          <p:cNvPr id="16388" name="AutoShape 4">
            <a:extLst>
              <a:ext uri="{FF2B5EF4-FFF2-40B4-BE49-F238E27FC236}">
                <a16:creationId xmlns:a16="http://schemas.microsoft.com/office/drawing/2014/main" id="{97B62FAF-3EE0-47C5-B6A1-BD84CA7E9DE0}"/>
              </a:ext>
            </a:extLst>
          </p:cNvPr>
          <p:cNvCxnSpPr>
            <a:cxnSpLocks noChangeShapeType="1"/>
            <a:stCxn id="16396" idx="0"/>
            <a:endCxn id="16394" idx="2"/>
          </p:cNvCxnSpPr>
          <p:nvPr/>
        </p:nvCxnSpPr>
        <p:spPr bwMode="auto">
          <a:xfrm flipV="1">
            <a:off x="1436690" y="4044950"/>
            <a:ext cx="1068387" cy="598488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389" name="AutoShape 5">
            <a:extLst>
              <a:ext uri="{FF2B5EF4-FFF2-40B4-BE49-F238E27FC236}">
                <a16:creationId xmlns:a16="http://schemas.microsoft.com/office/drawing/2014/main" id="{DB33ADAB-99E1-4328-AD48-E07444580EA2}"/>
              </a:ext>
            </a:extLst>
          </p:cNvPr>
          <p:cNvCxnSpPr>
            <a:cxnSpLocks noChangeShapeType="1"/>
            <a:stCxn id="16397" idx="0"/>
            <a:endCxn id="16394" idx="2"/>
          </p:cNvCxnSpPr>
          <p:nvPr/>
        </p:nvCxnSpPr>
        <p:spPr bwMode="auto">
          <a:xfrm flipH="1" flipV="1">
            <a:off x="2505075" y="4044950"/>
            <a:ext cx="1066800" cy="598488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390" name="AutoShape 6">
            <a:extLst>
              <a:ext uri="{FF2B5EF4-FFF2-40B4-BE49-F238E27FC236}">
                <a16:creationId xmlns:a16="http://schemas.microsoft.com/office/drawing/2014/main" id="{08E8E7F2-69B1-4580-A925-FF155B8579CE}"/>
              </a:ext>
            </a:extLst>
          </p:cNvPr>
          <p:cNvCxnSpPr>
            <a:cxnSpLocks noChangeShapeType="1"/>
            <a:stCxn id="16401" idx="0"/>
            <a:endCxn id="16396" idx="2"/>
          </p:cNvCxnSpPr>
          <p:nvPr/>
        </p:nvCxnSpPr>
        <p:spPr bwMode="auto">
          <a:xfrm flipV="1">
            <a:off x="969965" y="5070475"/>
            <a:ext cx="466725" cy="598488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391" name="AutoShape 7">
            <a:extLst>
              <a:ext uri="{FF2B5EF4-FFF2-40B4-BE49-F238E27FC236}">
                <a16:creationId xmlns:a16="http://schemas.microsoft.com/office/drawing/2014/main" id="{80E5B9EE-EFB5-4F88-AEFC-4A6E69EDE508}"/>
              </a:ext>
            </a:extLst>
          </p:cNvPr>
          <p:cNvCxnSpPr>
            <a:cxnSpLocks noChangeShapeType="1"/>
            <a:stCxn id="16403" idx="0"/>
            <a:endCxn id="16397" idx="2"/>
          </p:cNvCxnSpPr>
          <p:nvPr/>
        </p:nvCxnSpPr>
        <p:spPr bwMode="auto">
          <a:xfrm flipV="1">
            <a:off x="3092452" y="5070475"/>
            <a:ext cx="481013" cy="598488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392" name="AutoShape 8">
            <a:extLst>
              <a:ext uri="{FF2B5EF4-FFF2-40B4-BE49-F238E27FC236}">
                <a16:creationId xmlns:a16="http://schemas.microsoft.com/office/drawing/2014/main" id="{C6C479C7-57CC-4C8C-B98D-452440FB64F8}"/>
              </a:ext>
            </a:extLst>
          </p:cNvPr>
          <p:cNvCxnSpPr>
            <a:cxnSpLocks noChangeShapeType="1"/>
            <a:stCxn id="16396" idx="2"/>
            <a:endCxn id="16402" idx="0"/>
          </p:cNvCxnSpPr>
          <p:nvPr/>
        </p:nvCxnSpPr>
        <p:spPr bwMode="auto">
          <a:xfrm>
            <a:off x="1436688" y="5070475"/>
            <a:ext cx="508000" cy="598488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393" name="AutoShape 9">
            <a:extLst>
              <a:ext uri="{FF2B5EF4-FFF2-40B4-BE49-F238E27FC236}">
                <a16:creationId xmlns:a16="http://schemas.microsoft.com/office/drawing/2014/main" id="{15A7AEF2-6445-46DF-BFAC-04FAA986CC36}"/>
              </a:ext>
            </a:extLst>
          </p:cNvPr>
          <p:cNvCxnSpPr>
            <a:cxnSpLocks noChangeShapeType="1"/>
            <a:stCxn id="16397" idx="2"/>
            <a:endCxn id="16404" idx="0"/>
          </p:cNvCxnSpPr>
          <p:nvPr/>
        </p:nvCxnSpPr>
        <p:spPr bwMode="auto">
          <a:xfrm>
            <a:off x="3571877" y="5070475"/>
            <a:ext cx="504825" cy="598488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6394" name="AutoShape 10">
            <a:extLst>
              <a:ext uri="{FF2B5EF4-FFF2-40B4-BE49-F238E27FC236}">
                <a16:creationId xmlns:a16="http://schemas.microsoft.com/office/drawing/2014/main" id="{2FF1D6C8-2012-4F12-A2F6-84D8FFC6FA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3965" y="3617915"/>
            <a:ext cx="2562225" cy="427037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 7  2 </a:t>
            </a:r>
            <a:r>
              <a:rPr lang="en-US" altLang="en-US" sz="1800" b="1">
                <a:solidFill>
                  <a:srgbClr val="006666"/>
                </a:solidFill>
                <a:latin typeface="Symbol" panose="05050102010706020507" pitchFamily="18" charset="2"/>
              </a:rPr>
              <a:t></a:t>
            </a:r>
            <a:r>
              <a:rPr lang="en-US" altLang="en-US" sz="1800">
                <a:latin typeface="Tahoma" panose="020B0604030504040204" pitchFamily="34" charset="0"/>
              </a:rPr>
              <a:t> 9  4</a:t>
            </a:r>
            <a:r>
              <a:rPr lang="en-US" altLang="en-US" sz="1800">
                <a:solidFill>
                  <a:srgbClr val="99CC99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800" b="1">
                <a:solidFill>
                  <a:srgbClr val="99CC99"/>
                </a:solidFill>
                <a:latin typeface="Tahoma" panose="020B0604030504040204" pitchFamily="34" charset="0"/>
              </a:rPr>
              <a:t>                  </a:t>
            </a:r>
          </a:p>
        </p:txBody>
      </p:sp>
      <p:sp>
        <p:nvSpPr>
          <p:cNvPr id="16395" name="AutoShape 11">
            <a:extLst>
              <a:ext uri="{FF2B5EF4-FFF2-40B4-BE49-F238E27FC236}">
                <a16:creationId xmlns:a16="http://schemas.microsoft.com/office/drawing/2014/main" id="{ECD23992-C0EC-4200-A511-91F6F92D83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3565" y="3617915"/>
            <a:ext cx="2562225" cy="427037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3366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800">
                <a:solidFill>
                  <a:srgbClr val="99CC99"/>
                </a:solidFill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16396" name="AutoShape 12">
            <a:extLst>
              <a:ext uri="{FF2B5EF4-FFF2-40B4-BE49-F238E27FC236}">
                <a16:creationId xmlns:a16="http://schemas.microsoft.com/office/drawing/2014/main" id="{2DE82268-66F1-4CAC-9629-B35763ABEB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52" y="4643440"/>
            <a:ext cx="1387475" cy="427037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38160">
            <a:solidFill>
              <a:srgbClr val="00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7 </a:t>
            </a:r>
            <a:r>
              <a:rPr lang="en-US" altLang="en-US" sz="1800" b="1">
                <a:solidFill>
                  <a:srgbClr val="006666"/>
                </a:solidFill>
                <a:latin typeface="Symbol" panose="05050102010706020507" pitchFamily="18" charset="2"/>
              </a:rPr>
              <a:t></a:t>
            </a:r>
            <a:r>
              <a:rPr lang="en-US" altLang="en-US" sz="1800">
                <a:latin typeface="Tahoma" panose="020B0604030504040204" pitchFamily="34" charset="0"/>
              </a:rPr>
              <a:t> 2</a:t>
            </a:r>
            <a:r>
              <a:rPr lang="en-US" altLang="en-US" sz="1800">
                <a:solidFill>
                  <a:srgbClr val="99CC99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800" b="1">
                <a:solidFill>
                  <a:srgbClr val="99CC99"/>
                </a:solidFill>
                <a:latin typeface="Tahoma" panose="020B0604030504040204" pitchFamily="34" charset="0"/>
              </a:rPr>
              <a:t>         </a:t>
            </a:r>
          </a:p>
        </p:txBody>
      </p:sp>
      <p:sp>
        <p:nvSpPr>
          <p:cNvPr id="16397" name="AutoShape 13">
            <a:extLst>
              <a:ext uri="{FF2B5EF4-FFF2-40B4-BE49-F238E27FC236}">
                <a16:creationId xmlns:a16="http://schemas.microsoft.com/office/drawing/2014/main" id="{47F0B184-8D1C-4957-AAB7-68A4CACDF2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4165" y="4643440"/>
            <a:ext cx="1495425" cy="427037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3366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800">
                <a:solidFill>
                  <a:srgbClr val="99CC99"/>
                </a:solidFill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16398" name="AutoShape 14">
            <a:extLst>
              <a:ext uri="{FF2B5EF4-FFF2-40B4-BE49-F238E27FC236}">
                <a16:creationId xmlns:a16="http://schemas.microsoft.com/office/drawing/2014/main" id="{EC5CA0F2-FCBA-4B37-AEE6-65F0C71DF4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2552" y="4643440"/>
            <a:ext cx="1387475" cy="427037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3366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800">
                <a:solidFill>
                  <a:srgbClr val="99CC99"/>
                </a:solidFill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16399" name="AutoShape 15">
            <a:extLst>
              <a:ext uri="{FF2B5EF4-FFF2-40B4-BE49-F238E27FC236}">
                <a16:creationId xmlns:a16="http://schemas.microsoft.com/office/drawing/2014/main" id="{B55F8784-9B65-40D3-83A1-77FEFB021D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3765" y="4643440"/>
            <a:ext cx="1495425" cy="427037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3366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800">
                <a:solidFill>
                  <a:srgbClr val="99CC99"/>
                </a:solidFill>
                <a:latin typeface="Tahoma" panose="020B0604030504040204" pitchFamily="34" charset="0"/>
              </a:rPr>
              <a:t> </a:t>
            </a:r>
          </a:p>
        </p:txBody>
      </p:sp>
      <p:grpSp>
        <p:nvGrpSpPr>
          <p:cNvPr id="16400" name="Group 16">
            <a:extLst>
              <a:ext uri="{FF2B5EF4-FFF2-40B4-BE49-F238E27FC236}">
                <a16:creationId xmlns:a16="http://schemas.microsoft.com/office/drawing/2014/main" id="{BFB85B2E-4102-4BA5-ADF1-7612B24705B7}"/>
              </a:ext>
            </a:extLst>
          </p:cNvPr>
          <p:cNvGrpSpPr>
            <a:grpSpLocks/>
          </p:cNvGrpSpPr>
          <p:nvPr/>
        </p:nvGrpSpPr>
        <p:grpSpPr bwMode="auto">
          <a:xfrm>
            <a:off x="609602" y="5668963"/>
            <a:ext cx="8228013" cy="425450"/>
            <a:chOff x="384" y="3571"/>
            <a:chExt cx="5183" cy="268"/>
          </a:xfrm>
        </p:grpSpPr>
        <p:sp>
          <p:nvSpPr>
            <p:cNvPr id="16401" name="AutoShape 17">
              <a:extLst>
                <a:ext uri="{FF2B5EF4-FFF2-40B4-BE49-F238E27FC236}">
                  <a16:creationId xmlns:a16="http://schemas.microsoft.com/office/drawing/2014/main" id="{2AF2C616-984D-421C-813F-6AF15BDE76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3571"/>
              <a:ext cx="453" cy="268"/>
            </a:xfrm>
            <a:prstGeom prst="roundRect">
              <a:avLst>
                <a:gd name="adj" fmla="val 16667"/>
              </a:avLst>
            </a:prstGeom>
            <a:solidFill>
              <a:srgbClr val="CC99FF"/>
            </a:solidFill>
            <a:ln w="19080">
              <a:solidFill>
                <a:srgbClr val="003366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en-US" sz="1800">
                  <a:solidFill>
                    <a:srgbClr val="CC99FF"/>
                  </a:solidFill>
                  <a:latin typeface="Tahoma" panose="020B0604030504040204" pitchFamily="34" charset="0"/>
                </a:rPr>
                <a:t> </a:t>
              </a:r>
            </a:p>
          </p:txBody>
        </p:sp>
        <p:sp>
          <p:nvSpPr>
            <p:cNvPr id="16402" name="AutoShape 18">
              <a:extLst>
                <a:ext uri="{FF2B5EF4-FFF2-40B4-BE49-F238E27FC236}">
                  <a16:creationId xmlns:a16="http://schemas.microsoft.com/office/drawing/2014/main" id="{C40E4FD3-D088-4B7F-9368-B7D5530528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6" y="3571"/>
              <a:ext cx="436" cy="268"/>
            </a:xfrm>
            <a:prstGeom prst="roundRect">
              <a:avLst>
                <a:gd name="adj" fmla="val 16667"/>
              </a:avLst>
            </a:prstGeom>
            <a:solidFill>
              <a:srgbClr val="CC99FF"/>
            </a:solidFill>
            <a:ln w="19080">
              <a:solidFill>
                <a:srgbClr val="003366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en-US" sz="1800">
                  <a:solidFill>
                    <a:srgbClr val="CC99FF"/>
                  </a:solidFill>
                  <a:latin typeface="Tahoma" panose="020B0604030504040204" pitchFamily="34" charset="0"/>
                </a:rPr>
                <a:t> </a:t>
              </a:r>
            </a:p>
          </p:txBody>
        </p:sp>
        <p:sp>
          <p:nvSpPr>
            <p:cNvPr id="16403" name="AutoShape 19">
              <a:extLst>
                <a:ext uri="{FF2B5EF4-FFF2-40B4-BE49-F238E27FC236}">
                  <a16:creationId xmlns:a16="http://schemas.microsoft.com/office/drawing/2014/main" id="{9094AADE-C473-4C4C-8FDD-A07112A14B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5" y="3571"/>
              <a:ext cx="444" cy="268"/>
            </a:xfrm>
            <a:prstGeom prst="roundRect">
              <a:avLst>
                <a:gd name="adj" fmla="val 16667"/>
              </a:avLst>
            </a:prstGeom>
            <a:solidFill>
              <a:srgbClr val="CC99FF"/>
            </a:solidFill>
            <a:ln w="19080">
              <a:solidFill>
                <a:srgbClr val="003366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en-US" sz="1800">
                  <a:solidFill>
                    <a:srgbClr val="CC99FF"/>
                  </a:solidFill>
                  <a:latin typeface="Tahoma" panose="020B0604030504040204" pitchFamily="34" charset="0"/>
                </a:rPr>
                <a:t> </a:t>
              </a:r>
            </a:p>
          </p:txBody>
        </p:sp>
        <p:sp>
          <p:nvSpPr>
            <p:cNvPr id="16404" name="AutoShape 20">
              <a:extLst>
                <a:ext uri="{FF2B5EF4-FFF2-40B4-BE49-F238E27FC236}">
                  <a16:creationId xmlns:a16="http://schemas.microsoft.com/office/drawing/2014/main" id="{A571879D-4F4F-4947-938C-AB9EC6DEB4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1" y="3571"/>
              <a:ext cx="432" cy="268"/>
            </a:xfrm>
            <a:prstGeom prst="roundRect">
              <a:avLst>
                <a:gd name="adj" fmla="val 16667"/>
              </a:avLst>
            </a:prstGeom>
            <a:solidFill>
              <a:srgbClr val="CC99FF"/>
            </a:solidFill>
            <a:ln w="19080">
              <a:solidFill>
                <a:srgbClr val="003366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en-US" sz="1800">
                  <a:solidFill>
                    <a:srgbClr val="CC99FF"/>
                  </a:solidFill>
                  <a:latin typeface="Tahoma" panose="020B0604030504040204" pitchFamily="34" charset="0"/>
                </a:rPr>
                <a:t> </a:t>
              </a:r>
            </a:p>
          </p:txBody>
        </p:sp>
        <p:sp>
          <p:nvSpPr>
            <p:cNvPr id="16405" name="AutoShape 21">
              <a:extLst>
                <a:ext uri="{FF2B5EF4-FFF2-40B4-BE49-F238E27FC236}">
                  <a16:creationId xmlns:a16="http://schemas.microsoft.com/office/drawing/2014/main" id="{3942984D-EC06-488A-8AB1-9C900338CA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3571"/>
              <a:ext cx="453" cy="268"/>
            </a:xfrm>
            <a:prstGeom prst="roundRect">
              <a:avLst>
                <a:gd name="adj" fmla="val 16667"/>
              </a:avLst>
            </a:prstGeom>
            <a:solidFill>
              <a:srgbClr val="CC99FF"/>
            </a:solidFill>
            <a:ln w="19080">
              <a:solidFill>
                <a:srgbClr val="003366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en-US" sz="1800">
                  <a:solidFill>
                    <a:srgbClr val="CC99FF"/>
                  </a:solidFill>
                  <a:latin typeface="Tahoma" panose="020B0604030504040204" pitchFamily="34" charset="0"/>
                </a:rPr>
                <a:t> </a:t>
              </a:r>
            </a:p>
          </p:txBody>
        </p:sp>
        <p:sp>
          <p:nvSpPr>
            <p:cNvPr id="16406" name="AutoShape 22">
              <a:extLst>
                <a:ext uri="{FF2B5EF4-FFF2-40B4-BE49-F238E27FC236}">
                  <a16:creationId xmlns:a16="http://schemas.microsoft.com/office/drawing/2014/main" id="{3B31263A-760B-48D4-A829-BB756098B5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0" y="3571"/>
              <a:ext cx="436" cy="268"/>
            </a:xfrm>
            <a:prstGeom prst="roundRect">
              <a:avLst>
                <a:gd name="adj" fmla="val 16667"/>
              </a:avLst>
            </a:prstGeom>
            <a:solidFill>
              <a:srgbClr val="CC99FF"/>
            </a:solidFill>
            <a:ln w="19080">
              <a:solidFill>
                <a:srgbClr val="003366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en-US" sz="1800">
                  <a:solidFill>
                    <a:srgbClr val="CC99FF"/>
                  </a:solidFill>
                  <a:latin typeface="Tahoma" panose="020B0604030504040204" pitchFamily="34" charset="0"/>
                </a:rPr>
                <a:t> </a:t>
              </a:r>
            </a:p>
          </p:txBody>
        </p:sp>
        <p:sp>
          <p:nvSpPr>
            <p:cNvPr id="16407" name="AutoShape 23">
              <a:extLst>
                <a:ext uri="{FF2B5EF4-FFF2-40B4-BE49-F238E27FC236}">
                  <a16:creationId xmlns:a16="http://schemas.microsoft.com/office/drawing/2014/main" id="{AF2BA5EF-52CF-44F1-BA7C-1B90E529C8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9" y="3571"/>
              <a:ext cx="444" cy="268"/>
            </a:xfrm>
            <a:prstGeom prst="roundRect">
              <a:avLst>
                <a:gd name="adj" fmla="val 16667"/>
              </a:avLst>
            </a:prstGeom>
            <a:solidFill>
              <a:srgbClr val="CC99FF"/>
            </a:solidFill>
            <a:ln w="19080">
              <a:solidFill>
                <a:srgbClr val="003366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en-US" sz="1800">
                  <a:solidFill>
                    <a:srgbClr val="CC99FF"/>
                  </a:solidFill>
                  <a:latin typeface="Tahoma" panose="020B0604030504040204" pitchFamily="34" charset="0"/>
                </a:rPr>
                <a:t> </a:t>
              </a:r>
            </a:p>
          </p:txBody>
        </p:sp>
        <p:sp>
          <p:nvSpPr>
            <p:cNvPr id="16408" name="AutoShape 24">
              <a:extLst>
                <a:ext uri="{FF2B5EF4-FFF2-40B4-BE49-F238E27FC236}">
                  <a16:creationId xmlns:a16="http://schemas.microsoft.com/office/drawing/2014/main" id="{4E9A5862-5ECE-4AD9-BAB2-7A63C4DA19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5" y="3571"/>
              <a:ext cx="432" cy="268"/>
            </a:xfrm>
            <a:prstGeom prst="roundRect">
              <a:avLst>
                <a:gd name="adj" fmla="val 16667"/>
              </a:avLst>
            </a:prstGeom>
            <a:solidFill>
              <a:srgbClr val="CC99FF"/>
            </a:solidFill>
            <a:ln w="19080">
              <a:solidFill>
                <a:srgbClr val="003366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en-US" sz="1800">
                  <a:solidFill>
                    <a:srgbClr val="CC99FF"/>
                  </a:solidFill>
                  <a:latin typeface="Tahoma" panose="020B0604030504040204" pitchFamily="34" charset="0"/>
                </a:rPr>
                <a:t> </a:t>
              </a:r>
            </a:p>
          </p:txBody>
        </p:sp>
      </p:grpSp>
      <p:cxnSp>
        <p:nvCxnSpPr>
          <p:cNvPr id="16409" name="AutoShape 25">
            <a:extLst>
              <a:ext uri="{FF2B5EF4-FFF2-40B4-BE49-F238E27FC236}">
                <a16:creationId xmlns:a16="http://schemas.microsoft.com/office/drawing/2014/main" id="{CCCFD929-3B90-4295-8F10-7A67B4FEFBF5}"/>
              </a:ext>
            </a:extLst>
          </p:cNvPr>
          <p:cNvCxnSpPr>
            <a:cxnSpLocks noChangeShapeType="1"/>
            <a:stCxn id="16398" idx="0"/>
            <a:endCxn id="16395" idx="2"/>
          </p:cNvCxnSpPr>
          <p:nvPr/>
        </p:nvCxnSpPr>
        <p:spPr bwMode="auto">
          <a:xfrm flipV="1">
            <a:off x="5856290" y="4044950"/>
            <a:ext cx="1068387" cy="598488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410" name="AutoShape 26">
            <a:extLst>
              <a:ext uri="{FF2B5EF4-FFF2-40B4-BE49-F238E27FC236}">
                <a16:creationId xmlns:a16="http://schemas.microsoft.com/office/drawing/2014/main" id="{B56E8109-D9DA-4592-9356-C5A9818CE437}"/>
              </a:ext>
            </a:extLst>
          </p:cNvPr>
          <p:cNvCxnSpPr>
            <a:cxnSpLocks noChangeShapeType="1"/>
            <a:stCxn id="16399" idx="0"/>
            <a:endCxn id="16395" idx="2"/>
          </p:cNvCxnSpPr>
          <p:nvPr/>
        </p:nvCxnSpPr>
        <p:spPr bwMode="auto">
          <a:xfrm flipH="1" flipV="1">
            <a:off x="6924675" y="4044950"/>
            <a:ext cx="1066800" cy="598488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411" name="AutoShape 27">
            <a:extLst>
              <a:ext uri="{FF2B5EF4-FFF2-40B4-BE49-F238E27FC236}">
                <a16:creationId xmlns:a16="http://schemas.microsoft.com/office/drawing/2014/main" id="{C47C4C44-202B-4496-AAF3-72A229FD4E71}"/>
              </a:ext>
            </a:extLst>
          </p:cNvPr>
          <p:cNvCxnSpPr>
            <a:cxnSpLocks noChangeShapeType="1"/>
            <a:stCxn id="16405" idx="0"/>
            <a:endCxn id="16398" idx="2"/>
          </p:cNvCxnSpPr>
          <p:nvPr/>
        </p:nvCxnSpPr>
        <p:spPr bwMode="auto">
          <a:xfrm flipV="1">
            <a:off x="5389565" y="5070475"/>
            <a:ext cx="466725" cy="598488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412" name="AutoShape 28">
            <a:extLst>
              <a:ext uri="{FF2B5EF4-FFF2-40B4-BE49-F238E27FC236}">
                <a16:creationId xmlns:a16="http://schemas.microsoft.com/office/drawing/2014/main" id="{4536E022-8DBD-4DEC-8D05-D0210EA7DDA4}"/>
              </a:ext>
            </a:extLst>
          </p:cNvPr>
          <p:cNvCxnSpPr>
            <a:cxnSpLocks noChangeShapeType="1"/>
            <a:stCxn id="16407" idx="0"/>
            <a:endCxn id="16399" idx="2"/>
          </p:cNvCxnSpPr>
          <p:nvPr/>
        </p:nvCxnSpPr>
        <p:spPr bwMode="auto">
          <a:xfrm flipV="1">
            <a:off x="7510463" y="5070475"/>
            <a:ext cx="481012" cy="598488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413" name="AutoShape 29">
            <a:extLst>
              <a:ext uri="{FF2B5EF4-FFF2-40B4-BE49-F238E27FC236}">
                <a16:creationId xmlns:a16="http://schemas.microsoft.com/office/drawing/2014/main" id="{60586D22-062A-433F-BD7F-7200B2AA9F3A}"/>
              </a:ext>
            </a:extLst>
          </p:cNvPr>
          <p:cNvCxnSpPr>
            <a:cxnSpLocks noChangeShapeType="1"/>
            <a:stCxn id="16398" idx="2"/>
            <a:endCxn id="16406" idx="0"/>
          </p:cNvCxnSpPr>
          <p:nvPr/>
        </p:nvCxnSpPr>
        <p:spPr bwMode="auto">
          <a:xfrm>
            <a:off x="5856288" y="5070475"/>
            <a:ext cx="508000" cy="598488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414" name="AutoShape 30">
            <a:extLst>
              <a:ext uri="{FF2B5EF4-FFF2-40B4-BE49-F238E27FC236}">
                <a16:creationId xmlns:a16="http://schemas.microsoft.com/office/drawing/2014/main" id="{96F3C96F-310A-47B7-8D78-A071146848A5}"/>
              </a:ext>
            </a:extLst>
          </p:cNvPr>
          <p:cNvCxnSpPr>
            <a:cxnSpLocks noChangeShapeType="1"/>
            <a:stCxn id="16399" idx="2"/>
            <a:endCxn id="16408" idx="0"/>
          </p:cNvCxnSpPr>
          <p:nvPr/>
        </p:nvCxnSpPr>
        <p:spPr bwMode="auto">
          <a:xfrm>
            <a:off x="7991475" y="5070475"/>
            <a:ext cx="503238" cy="598488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6415" name="AutoShape 31">
            <a:extLst>
              <a:ext uri="{FF2B5EF4-FFF2-40B4-BE49-F238E27FC236}">
                <a16:creationId xmlns:a16="http://schemas.microsoft.com/office/drawing/2014/main" id="{A5849A3C-CAB8-4899-AC34-0FAAEA5408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2590802"/>
            <a:ext cx="4876800" cy="430213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7  2  9  4 </a:t>
            </a:r>
            <a:r>
              <a:rPr lang="en-US" altLang="en-US" sz="1800" b="1">
                <a:solidFill>
                  <a:srgbClr val="006666"/>
                </a:solidFill>
                <a:latin typeface="Symbol" panose="05050102010706020507" pitchFamily="18" charset="2"/>
              </a:rPr>
              <a:t></a:t>
            </a:r>
            <a:r>
              <a:rPr lang="en-US" altLang="en-US" sz="1800">
                <a:latin typeface="Tahoma" panose="020B0604030504040204" pitchFamily="34" charset="0"/>
              </a:rPr>
              <a:t> 3  8  6  1</a:t>
            </a:r>
            <a:r>
              <a:rPr lang="en-US" altLang="en-US" sz="1800">
                <a:solidFill>
                  <a:srgbClr val="99CC99"/>
                </a:solidFill>
                <a:latin typeface="Tahoma" panose="020B0604030504040204" pitchFamily="34" charset="0"/>
              </a:rPr>
              <a:t>  </a:t>
            </a:r>
            <a:r>
              <a:rPr lang="en-US" altLang="en-US"/>
              <a:t>                                </a:t>
            </a:r>
          </a:p>
        </p:txBody>
      </p:sp>
      <p:cxnSp>
        <p:nvCxnSpPr>
          <p:cNvPr id="16416" name="AutoShape 32">
            <a:extLst>
              <a:ext uri="{FF2B5EF4-FFF2-40B4-BE49-F238E27FC236}">
                <a16:creationId xmlns:a16="http://schemas.microsoft.com/office/drawing/2014/main" id="{94082895-B2F6-4F10-BA2B-B0092EDD17DF}"/>
              </a:ext>
            </a:extLst>
          </p:cNvPr>
          <p:cNvCxnSpPr>
            <a:cxnSpLocks noChangeShapeType="1"/>
            <a:stCxn id="16394" idx="0"/>
            <a:endCxn id="16415" idx="2"/>
          </p:cNvCxnSpPr>
          <p:nvPr/>
        </p:nvCxnSpPr>
        <p:spPr bwMode="auto">
          <a:xfrm flipV="1">
            <a:off x="2505077" y="3021013"/>
            <a:ext cx="2219325" cy="596900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417" name="AutoShape 33">
            <a:extLst>
              <a:ext uri="{FF2B5EF4-FFF2-40B4-BE49-F238E27FC236}">
                <a16:creationId xmlns:a16="http://schemas.microsoft.com/office/drawing/2014/main" id="{E9DF0C8D-3A59-4695-AA96-5BA6FE4183EF}"/>
              </a:ext>
            </a:extLst>
          </p:cNvPr>
          <p:cNvCxnSpPr>
            <a:cxnSpLocks noChangeShapeType="1"/>
            <a:stCxn id="16395" idx="0"/>
            <a:endCxn id="16415" idx="2"/>
          </p:cNvCxnSpPr>
          <p:nvPr/>
        </p:nvCxnSpPr>
        <p:spPr bwMode="auto">
          <a:xfrm flipH="1" flipV="1">
            <a:off x="4724402" y="3021013"/>
            <a:ext cx="2200275" cy="596900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6418" name="Line 34">
            <a:extLst>
              <a:ext uri="{FF2B5EF4-FFF2-40B4-BE49-F238E27FC236}">
                <a16:creationId xmlns:a16="http://schemas.microsoft.com/office/drawing/2014/main" id="{0F564402-4608-444F-B39F-EBF28987BC9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17615" y="4191000"/>
            <a:ext cx="536575" cy="304800"/>
          </a:xfrm>
          <a:prstGeom prst="line">
            <a:avLst/>
          </a:prstGeom>
          <a:noFill/>
          <a:ln w="76320">
            <a:solidFill>
              <a:srgbClr val="003366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ext Box 1">
            <a:extLst>
              <a:ext uri="{FF2B5EF4-FFF2-40B4-BE49-F238E27FC236}">
                <a16:creationId xmlns:a16="http://schemas.microsoft.com/office/drawing/2014/main" id="{938C8867-3160-4A77-9D5E-A73F78694E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140" y="6342065"/>
            <a:ext cx="587375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 anchorCtr="1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>
              <a:buClrTx/>
              <a:buFontTx/>
              <a:buNone/>
            </a:pPr>
            <a:fld id="{73D878A3-7F08-4AC3-9CEA-DDF4FB1F56CC}" type="slidenum">
              <a:rPr lang="en-US" altLang="en-US" sz="2600" b="1">
                <a:solidFill>
                  <a:srgbClr val="FFFFFF"/>
                </a:solidFill>
                <a:latin typeface="Arial" panose="020B0604020202020204" pitchFamily="34" charset="0"/>
              </a:rPr>
              <a:pPr>
                <a:buClrTx/>
                <a:buFontTx/>
                <a:buNone/>
              </a:pPr>
              <a:t>31</a:t>
            </a:fld>
            <a:endParaRPr lang="en-US" altLang="en-US" sz="2600" b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7410" name="Text Box 2">
            <a:extLst>
              <a:ext uri="{FF2B5EF4-FFF2-40B4-BE49-F238E27FC236}">
                <a16:creationId xmlns:a16="http://schemas.microsoft.com/office/drawing/2014/main" id="{A7A6F9B0-69AF-4F3F-82A0-B920CF17D4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914400"/>
            <a:ext cx="8001000" cy="585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en-US" sz="3600" b="1">
                <a:solidFill>
                  <a:srgbClr val="F0262B"/>
                </a:solidFill>
                <a:latin typeface="Arial" panose="020B0604020202020204" pitchFamily="34" charset="0"/>
              </a:rPr>
              <a:t>Execution Example (cont.)</a:t>
            </a:r>
          </a:p>
        </p:txBody>
      </p:sp>
      <p:sp>
        <p:nvSpPr>
          <p:cNvPr id="17411" name="Text Box 3">
            <a:extLst>
              <a:ext uri="{FF2B5EF4-FFF2-40B4-BE49-F238E27FC236}">
                <a16:creationId xmlns:a16="http://schemas.microsoft.com/office/drawing/2014/main" id="{B3713E7A-8FB3-417E-AA5B-59AA8A8AFC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905002"/>
            <a:ext cx="7772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>
              <a:spcBef>
                <a:spcPts val="700"/>
              </a:spcBef>
              <a:buClr>
                <a:srgbClr val="003366"/>
              </a:buClr>
              <a:buSzPct val="75000"/>
              <a:buFont typeface="Wingdings" panose="05000000000000000000" pitchFamily="2" charset="2"/>
              <a:buChar char=""/>
            </a:pPr>
            <a:r>
              <a:rPr lang="en-US" altLang="en-US" sz="2800">
                <a:latin typeface="Arial" panose="020B0604020202020204" pitchFamily="34" charset="0"/>
              </a:rPr>
              <a:t>Recursive call, base case</a:t>
            </a:r>
          </a:p>
        </p:txBody>
      </p:sp>
      <p:cxnSp>
        <p:nvCxnSpPr>
          <p:cNvPr id="17412" name="AutoShape 4">
            <a:extLst>
              <a:ext uri="{FF2B5EF4-FFF2-40B4-BE49-F238E27FC236}">
                <a16:creationId xmlns:a16="http://schemas.microsoft.com/office/drawing/2014/main" id="{475D1109-3B60-46B9-912C-8DBF1E4343B6}"/>
              </a:ext>
            </a:extLst>
          </p:cNvPr>
          <p:cNvCxnSpPr>
            <a:cxnSpLocks noChangeShapeType="1"/>
            <a:stCxn id="17421" idx="0"/>
            <a:endCxn id="17418" idx="2"/>
          </p:cNvCxnSpPr>
          <p:nvPr/>
        </p:nvCxnSpPr>
        <p:spPr bwMode="auto">
          <a:xfrm flipV="1">
            <a:off x="1436690" y="4044950"/>
            <a:ext cx="1068387" cy="598488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7413" name="AutoShape 5">
            <a:extLst>
              <a:ext uri="{FF2B5EF4-FFF2-40B4-BE49-F238E27FC236}">
                <a16:creationId xmlns:a16="http://schemas.microsoft.com/office/drawing/2014/main" id="{FBE7EB6C-38AD-4FC5-B74B-D084C55E8600}"/>
              </a:ext>
            </a:extLst>
          </p:cNvPr>
          <p:cNvCxnSpPr>
            <a:cxnSpLocks noChangeShapeType="1"/>
            <a:stCxn id="17422" idx="0"/>
            <a:endCxn id="17418" idx="2"/>
          </p:cNvCxnSpPr>
          <p:nvPr/>
        </p:nvCxnSpPr>
        <p:spPr bwMode="auto">
          <a:xfrm flipH="1" flipV="1">
            <a:off x="2505075" y="4044950"/>
            <a:ext cx="1066800" cy="598488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7414" name="AutoShape 6">
            <a:extLst>
              <a:ext uri="{FF2B5EF4-FFF2-40B4-BE49-F238E27FC236}">
                <a16:creationId xmlns:a16="http://schemas.microsoft.com/office/drawing/2014/main" id="{63CAF699-2C9B-4266-AF3C-ADEAE4BD8391}"/>
              </a:ext>
            </a:extLst>
          </p:cNvPr>
          <p:cNvCxnSpPr>
            <a:cxnSpLocks noChangeShapeType="1"/>
            <a:stCxn id="17425" idx="0"/>
            <a:endCxn id="17421" idx="2"/>
          </p:cNvCxnSpPr>
          <p:nvPr/>
        </p:nvCxnSpPr>
        <p:spPr bwMode="auto">
          <a:xfrm flipV="1">
            <a:off x="969965" y="5070475"/>
            <a:ext cx="466725" cy="598488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7415" name="AutoShape 7">
            <a:extLst>
              <a:ext uri="{FF2B5EF4-FFF2-40B4-BE49-F238E27FC236}">
                <a16:creationId xmlns:a16="http://schemas.microsoft.com/office/drawing/2014/main" id="{7471D9B1-47CB-41FB-97C7-12DA6F461419}"/>
              </a:ext>
            </a:extLst>
          </p:cNvPr>
          <p:cNvCxnSpPr>
            <a:cxnSpLocks noChangeShapeType="1"/>
            <a:stCxn id="17427" idx="0"/>
            <a:endCxn id="17422" idx="2"/>
          </p:cNvCxnSpPr>
          <p:nvPr/>
        </p:nvCxnSpPr>
        <p:spPr bwMode="auto">
          <a:xfrm flipV="1">
            <a:off x="3092452" y="5070475"/>
            <a:ext cx="481013" cy="598488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7416" name="AutoShape 8">
            <a:extLst>
              <a:ext uri="{FF2B5EF4-FFF2-40B4-BE49-F238E27FC236}">
                <a16:creationId xmlns:a16="http://schemas.microsoft.com/office/drawing/2014/main" id="{9482C2E9-52ED-49F1-A61B-0281E7F85C9E}"/>
              </a:ext>
            </a:extLst>
          </p:cNvPr>
          <p:cNvCxnSpPr>
            <a:cxnSpLocks noChangeShapeType="1"/>
            <a:stCxn id="17421" idx="2"/>
            <a:endCxn id="17426" idx="0"/>
          </p:cNvCxnSpPr>
          <p:nvPr/>
        </p:nvCxnSpPr>
        <p:spPr bwMode="auto">
          <a:xfrm>
            <a:off x="1436688" y="5070475"/>
            <a:ext cx="508000" cy="598488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7417" name="AutoShape 9">
            <a:extLst>
              <a:ext uri="{FF2B5EF4-FFF2-40B4-BE49-F238E27FC236}">
                <a16:creationId xmlns:a16="http://schemas.microsoft.com/office/drawing/2014/main" id="{2C8B46A9-EC8E-4FCD-B73E-469352489F67}"/>
              </a:ext>
            </a:extLst>
          </p:cNvPr>
          <p:cNvCxnSpPr>
            <a:cxnSpLocks noChangeShapeType="1"/>
            <a:stCxn id="17422" idx="2"/>
            <a:endCxn id="17428" idx="0"/>
          </p:cNvCxnSpPr>
          <p:nvPr/>
        </p:nvCxnSpPr>
        <p:spPr bwMode="auto">
          <a:xfrm>
            <a:off x="3571877" y="5070475"/>
            <a:ext cx="504825" cy="598488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7418" name="AutoShape 10">
            <a:extLst>
              <a:ext uri="{FF2B5EF4-FFF2-40B4-BE49-F238E27FC236}">
                <a16:creationId xmlns:a16="http://schemas.microsoft.com/office/drawing/2014/main" id="{E17F7B34-E87B-406E-A696-B720D2743B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3965" y="3617915"/>
            <a:ext cx="2562225" cy="427037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 7  2 </a:t>
            </a:r>
            <a:r>
              <a:rPr lang="en-US" altLang="en-US" sz="1800" b="1">
                <a:solidFill>
                  <a:srgbClr val="006666"/>
                </a:solidFill>
                <a:latin typeface="Symbol" panose="05050102010706020507" pitchFamily="18" charset="2"/>
              </a:rPr>
              <a:t></a:t>
            </a:r>
            <a:r>
              <a:rPr lang="en-US" altLang="en-US" sz="1800">
                <a:latin typeface="Tahoma" panose="020B0604030504040204" pitchFamily="34" charset="0"/>
              </a:rPr>
              <a:t> 9  4</a:t>
            </a:r>
            <a:r>
              <a:rPr lang="en-US" altLang="en-US" sz="1800">
                <a:solidFill>
                  <a:srgbClr val="99CC99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800" b="1">
                <a:solidFill>
                  <a:srgbClr val="99CC99"/>
                </a:solidFill>
                <a:latin typeface="Tahoma" panose="020B0604030504040204" pitchFamily="34" charset="0"/>
              </a:rPr>
              <a:t>                  </a:t>
            </a:r>
          </a:p>
        </p:txBody>
      </p:sp>
      <p:sp>
        <p:nvSpPr>
          <p:cNvPr id="17419" name="AutoShape 11">
            <a:extLst>
              <a:ext uri="{FF2B5EF4-FFF2-40B4-BE49-F238E27FC236}">
                <a16:creationId xmlns:a16="http://schemas.microsoft.com/office/drawing/2014/main" id="{992D4B97-A1E6-48BC-B475-03930C46BA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3565" y="3617915"/>
            <a:ext cx="2562225" cy="427037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800">
                <a:solidFill>
                  <a:srgbClr val="99CC99"/>
                </a:solidFill>
                <a:latin typeface="Tahoma" panose="020B0604030504040204" pitchFamily="34" charset="0"/>
              </a:rPr>
              <a:t> </a:t>
            </a:r>
          </a:p>
        </p:txBody>
      </p:sp>
      <p:grpSp>
        <p:nvGrpSpPr>
          <p:cNvPr id="17420" name="Group 12">
            <a:extLst>
              <a:ext uri="{FF2B5EF4-FFF2-40B4-BE49-F238E27FC236}">
                <a16:creationId xmlns:a16="http://schemas.microsoft.com/office/drawing/2014/main" id="{B6A17769-DB58-415B-9940-B34DEFEE53A7}"/>
              </a:ext>
            </a:extLst>
          </p:cNvPr>
          <p:cNvGrpSpPr>
            <a:grpSpLocks/>
          </p:cNvGrpSpPr>
          <p:nvPr/>
        </p:nvGrpSpPr>
        <p:grpSpPr bwMode="auto">
          <a:xfrm>
            <a:off x="742950" y="4643438"/>
            <a:ext cx="7994650" cy="425450"/>
            <a:chOff x="468" y="2925"/>
            <a:chExt cx="5036" cy="268"/>
          </a:xfrm>
        </p:grpSpPr>
        <p:sp>
          <p:nvSpPr>
            <p:cNvPr id="17421" name="AutoShape 13">
              <a:extLst>
                <a:ext uri="{FF2B5EF4-FFF2-40B4-BE49-F238E27FC236}">
                  <a16:creationId xmlns:a16="http://schemas.microsoft.com/office/drawing/2014/main" id="{2F396BD0-64C3-4946-BEBC-3DC7AEE972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" y="2925"/>
              <a:ext cx="873" cy="268"/>
            </a:xfrm>
            <a:prstGeom prst="roundRect">
              <a:avLst>
                <a:gd name="adj" fmla="val 16667"/>
              </a:avLst>
            </a:prstGeom>
            <a:solidFill>
              <a:srgbClr val="99CC99"/>
            </a:solidFill>
            <a:ln w="19080">
              <a:solidFill>
                <a:srgbClr val="0033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en-US" sz="1800">
                  <a:latin typeface="Tahoma" panose="020B0604030504040204" pitchFamily="34" charset="0"/>
                </a:rPr>
                <a:t>7 </a:t>
              </a:r>
              <a:r>
                <a:rPr lang="en-US" altLang="en-US" sz="1800" b="1">
                  <a:solidFill>
                    <a:srgbClr val="006666"/>
                  </a:solidFill>
                  <a:latin typeface="Symbol" panose="05050102010706020507" pitchFamily="18" charset="2"/>
                </a:rPr>
                <a:t></a:t>
              </a:r>
              <a:r>
                <a:rPr lang="en-US" altLang="en-US" sz="1800">
                  <a:latin typeface="Tahoma" panose="020B0604030504040204" pitchFamily="34" charset="0"/>
                </a:rPr>
                <a:t> 2</a:t>
              </a:r>
              <a:r>
                <a:rPr lang="en-US" altLang="en-US" sz="1800">
                  <a:solidFill>
                    <a:srgbClr val="99CC99"/>
                  </a:solidFill>
                  <a:latin typeface="Tahoma" panose="020B0604030504040204" pitchFamily="34" charset="0"/>
                </a:rPr>
                <a:t> </a:t>
              </a:r>
              <a:r>
                <a:rPr lang="en-US" altLang="en-US" sz="1800" b="1">
                  <a:solidFill>
                    <a:srgbClr val="99CC99"/>
                  </a:solidFill>
                  <a:latin typeface="Tahoma" panose="020B0604030504040204" pitchFamily="34" charset="0"/>
                </a:rPr>
                <a:t>        </a:t>
              </a:r>
            </a:p>
          </p:txBody>
        </p:sp>
        <p:sp>
          <p:nvSpPr>
            <p:cNvPr id="17422" name="AutoShape 14">
              <a:extLst>
                <a:ext uri="{FF2B5EF4-FFF2-40B4-BE49-F238E27FC236}">
                  <a16:creationId xmlns:a16="http://schemas.microsoft.com/office/drawing/2014/main" id="{F8FB080A-F63E-41CB-AB05-8BF35FBCDA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9" y="2925"/>
              <a:ext cx="941" cy="268"/>
            </a:xfrm>
            <a:prstGeom prst="roundRect">
              <a:avLst>
                <a:gd name="adj" fmla="val 16667"/>
              </a:avLst>
            </a:prstGeom>
            <a:solidFill>
              <a:srgbClr val="99CC99"/>
            </a:solidFill>
            <a:ln w="19080">
              <a:solidFill>
                <a:srgbClr val="0033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en-US" sz="1800">
                  <a:solidFill>
                    <a:srgbClr val="99CC99"/>
                  </a:solidFill>
                  <a:latin typeface="Tahoma" panose="020B0604030504040204" pitchFamily="34" charset="0"/>
                </a:rPr>
                <a:t> </a:t>
              </a:r>
            </a:p>
          </p:txBody>
        </p:sp>
        <p:sp>
          <p:nvSpPr>
            <p:cNvPr id="17423" name="AutoShape 15">
              <a:extLst>
                <a:ext uri="{FF2B5EF4-FFF2-40B4-BE49-F238E27FC236}">
                  <a16:creationId xmlns:a16="http://schemas.microsoft.com/office/drawing/2014/main" id="{68D8B441-4213-4C2C-9D8B-46F9E6E793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2" y="2925"/>
              <a:ext cx="873" cy="268"/>
            </a:xfrm>
            <a:prstGeom prst="roundRect">
              <a:avLst>
                <a:gd name="adj" fmla="val 16667"/>
              </a:avLst>
            </a:prstGeom>
            <a:solidFill>
              <a:srgbClr val="99CC99"/>
            </a:solidFill>
            <a:ln w="19080">
              <a:solidFill>
                <a:srgbClr val="0033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en-US" sz="1800">
                  <a:solidFill>
                    <a:srgbClr val="99CC99"/>
                  </a:solidFill>
                  <a:latin typeface="Tahoma" panose="020B0604030504040204" pitchFamily="34" charset="0"/>
                </a:rPr>
                <a:t> </a:t>
              </a:r>
            </a:p>
          </p:txBody>
        </p:sp>
        <p:sp>
          <p:nvSpPr>
            <p:cNvPr id="17424" name="AutoShape 16">
              <a:extLst>
                <a:ext uri="{FF2B5EF4-FFF2-40B4-BE49-F238E27FC236}">
                  <a16:creationId xmlns:a16="http://schemas.microsoft.com/office/drawing/2014/main" id="{CF210124-B2B1-47BA-9A40-664F80FDFB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3" y="2925"/>
              <a:ext cx="941" cy="268"/>
            </a:xfrm>
            <a:prstGeom prst="roundRect">
              <a:avLst>
                <a:gd name="adj" fmla="val 16667"/>
              </a:avLst>
            </a:prstGeom>
            <a:solidFill>
              <a:srgbClr val="99CC99"/>
            </a:solidFill>
            <a:ln w="19080">
              <a:solidFill>
                <a:srgbClr val="0033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en-US" sz="1800">
                  <a:solidFill>
                    <a:srgbClr val="99CC99"/>
                  </a:solidFill>
                  <a:latin typeface="Tahoma" panose="020B0604030504040204" pitchFamily="34" charset="0"/>
                </a:rPr>
                <a:t> </a:t>
              </a:r>
            </a:p>
          </p:txBody>
        </p:sp>
      </p:grpSp>
      <p:sp>
        <p:nvSpPr>
          <p:cNvPr id="17425" name="AutoShape 17">
            <a:extLst>
              <a:ext uri="{FF2B5EF4-FFF2-40B4-BE49-F238E27FC236}">
                <a16:creationId xmlns:a16="http://schemas.microsoft.com/office/drawing/2014/main" id="{C0CD4693-2597-4E53-9CE7-428D6D9676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2" y="5668965"/>
            <a:ext cx="720725" cy="427037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3816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7</a:t>
            </a:r>
            <a:r>
              <a:rPr lang="en-US" altLang="en-US" sz="180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800">
                <a:solidFill>
                  <a:srgbClr val="006666"/>
                </a:solidFill>
                <a:latin typeface="Tahoma" panose="020B0604030504040204" pitchFamily="34" charset="0"/>
              </a:rPr>
              <a:t>7</a:t>
            </a:r>
          </a:p>
        </p:txBody>
      </p:sp>
      <p:sp>
        <p:nvSpPr>
          <p:cNvPr id="17426" name="AutoShape 18">
            <a:extLst>
              <a:ext uri="{FF2B5EF4-FFF2-40B4-BE49-F238E27FC236}">
                <a16:creationId xmlns:a16="http://schemas.microsoft.com/office/drawing/2014/main" id="{255EC3BB-A2F9-44A3-8481-E14557FD19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7025" y="5668965"/>
            <a:ext cx="693738" cy="427037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80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17427" name="AutoShape 19">
            <a:extLst>
              <a:ext uri="{FF2B5EF4-FFF2-40B4-BE49-F238E27FC236}">
                <a16:creationId xmlns:a16="http://schemas.microsoft.com/office/drawing/2014/main" id="{E24D3870-9C3A-4D82-BD51-7B00037181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8440" y="5668965"/>
            <a:ext cx="706437" cy="427037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80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17428" name="AutoShape 20">
            <a:extLst>
              <a:ext uri="{FF2B5EF4-FFF2-40B4-BE49-F238E27FC236}">
                <a16:creationId xmlns:a16="http://schemas.microsoft.com/office/drawing/2014/main" id="{CF811FE4-D1A5-4A2D-BD45-5E8068BAE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2215" y="5668965"/>
            <a:ext cx="687387" cy="427037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80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17429" name="AutoShape 21">
            <a:extLst>
              <a:ext uri="{FF2B5EF4-FFF2-40B4-BE49-F238E27FC236}">
                <a16:creationId xmlns:a16="http://schemas.microsoft.com/office/drawing/2014/main" id="{310DCCFD-F1CE-4023-8B47-54B31B1666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2" y="5668965"/>
            <a:ext cx="720725" cy="427037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80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17430" name="AutoShape 22">
            <a:extLst>
              <a:ext uri="{FF2B5EF4-FFF2-40B4-BE49-F238E27FC236}">
                <a16:creationId xmlns:a16="http://schemas.microsoft.com/office/drawing/2014/main" id="{918F013B-1F71-4EE5-A40D-AEC7F82B16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6625" y="5668965"/>
            <a:ext cx="693738" cy="427037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80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17431" name="AutoShape 23">
            <a:extLst>
              <a:ext uri="{FF2B5EF4-FFF2-40B4-BE49-F238E27FC236}">
                <a16:creationId xmlns:a16="http://schemas.microsoft.com/office/drawing/2014/main" id="{226355AA-EFA8-4E25-AF22-08E46DFFDE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8040" y="5668965"/>
            <a:ext cx="706437" cy="427037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80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17432" name="AutoShape 24">
            <a:extLst>
              <a:ext uri="{FF2B5EF4-FFF2-40B4-BE49-F238E27FC236}">
                <a16:creationId xmlns:a16="http://schemas.microsoft.com/office/drawing/2014/main" id="{DB5EE905-9BAE-4374-9CB4-229E51867A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1815" y="5668965"/>
            <a:ext cx="687387" cy="427037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80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</a:p>
        </p:txBody>
      </p:sp>
      <p:cxnSp>
        <p:nvCxnSpPr>
          <p:cNvPr id="17433" name="AutoShape 25">
            <a:extLst>
              <a:ext uri="{FF2B5EF4-FFF2-40B4-BE49-F238E27FC236}">
                <a16:creationId xmlns:a16="http://schemas.microsoft.com/office/drawing/2014/main" id="{C04D4876-E5CA-441D-855B-A57B0D644D4E}"/>
              </a:ext>
            </a:extLst>
          </p:cNvPr>
          <p:cNvCxnSpPr>
            <a:cxnSpLocks noChangeShapeType="1"/>
            <a:stCxn id="17423" idx="0"/>
            <a:endCxn id="17419" idx="2"/>
          </p:cNvCxnSpPr>
          <p:nvPr/>
        </p:nvCxnSpPr>
        <p:spPr bwMode="auto">
          <a:xfrm flipV="1">
            <a:off x="5856290" y="4044950"/>
            <a:ext cx="1068387" cy="598488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7434" name="AutoShape 26">
            <a:extLst>
              <a:ext uri="{FF2B5EF4-FFF2-40B4-BE49-F238E27FC236}">
                <a16:creationId xmlns:a16="http://schemas.microsoft.com/office/drawing/2014/main" id="{341C99F4-9A40-4665-85F2-DB109327141B}"/>
              </a:ext>
            </a:extLst>
          </p:cNvPr>
          <p:cNvCxnSpPr>
            <a:cxnSpLocks noChangeShapeType="1"/>
            <a:stCxn id="17424" idx="0"/>
            <a:endCxn id="17419" idx="2"/>
          </p:cNvCxnSpPr>
          <p:nvPr/>
        </p:nvCxnSpPr>
        <p:spPr bwMode="auto">
          <a:xfrm flipH="1" flipV="1">
            <a:off x="6924675" y="4044950"/>
            <a:ext cx="1066800" cy="598488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7435" name="AutoShape 27">
            <a:extLst>
              <a:ext uri="{FF2B5EF4-FFF2-40B4-BE49-F238E27FC236}">
                <a16:creationId xmlns:a16="http://schemas.microsoft.com/office/drawing/2014/main" id="{3D4301C0-7D1B-41E2-B63F-57F30D59006A}"/>
              </a:ext>
            </a:extLst>
          </p:cNvPr>
          <p:cNvCxnSpPr>
            <a:cxnSpLocks noChangeShapeType="1"/>
            <a:stCxn id="17429" idx="0"/>
            <a:endCxn id="17423" idx="2"/>
          </p:cNvCxnSpPr>
          <p:nvPr/>
        </p:nvCxnSpPr>
        <p:spPr bwMode="auto">
          <a:xfrm flipV="1">
            <a:off x="5389565" y="5070475"/>
            <a:ext cx="466725" cy="598488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7436" name="AutoShape 28">
            <a:extLst>
              <a:ext uri="{FF2B5EF4-FFF2-40B4-BE49-F238E27FC236}">
                <a16:creationId xmlns:a16="http://schemas.microsoft.com/office/drawing/2014/main" id="{D05C9AEE-6331-4037-891C-9A12252DA514}"/>
              </a:ext>
            </a:extLst>
          </p:cNvPr>
          <p:cNvCxnSpPr>
            <a:cxnSpLocks noChangeShapeType="1"/>
            <a:stCxn id="17431" idx="0"/>
            <a:endCxn id="17424" idx="2"/>
          </p:cNvCxnSpPr>
          <p:nvPr/>
        </p:nvCxnSpPr>
        <p:spPr bwMode="auto">
          <a:xfrm flipV="1">
            <a:off x="7510463" y="5070475"/>
            <a:ext cx="481012" cy="598488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7437" name="AutoShape 29">
            <a:extLst>
              <a:ext uri="{FF2B5EF4-FFF2-40B4-BE49-F238E27FC236}">
                <a16:creationId xmlns:a16="http://schemas.microsoft.com/office/drawing/2014/main" id="{41963416-AF3C-4C57-AD5C-21B1E3D87465}"/>
              </a:ext>
            </a:extLst>
          </p:cNvPr>
          <p:cNvCxnSpPr>
            <a:cxnSpLocks noChangeShapeType="1"/>
            <a:stCxn id="17423" idx="2"/>
            <a:endCxn id="17430" idx="0"/>
          </p:cNvCxnSpPr>
          <p:nvPr/>
        </p:nvCxnSpPr>
        <p:spPr bwMode="auto">
          <a:xfrm>
            <a:off x="5856288" y="5070475"/>
            <a:ext cx="508000" cy="598488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7438" name="AutoShape 30">
            <a:extLst>
              <a:ext uri="{FF2B5EF4-FFF2-40B4-BE49-F238E27FC236}">
                <a16:creationId xmlns:a16="http://schemas.microsoft.com/office/drawing/2014/main" id="{1F6605D4-8FE8-48B0-BB2D-9B80218846AE}"/>
              </a:ext>
            </a:extLst>
          </p:cNvPr>
          <p:cNvCxnSpPr>
            <a:cxnSpLocks noChangeShapeType="1"/>
            <a:stCxn id="17424" idx="2"/>
            <a:endCxn id="17432" idx="0"/>
          </p:cNvCxnSpPr>
          <p:nvPr/>
        </p:nvCxnSpPr>
        <p:spPr bwMode="auto">
          <a:xfrm>
            <a:off x="7991475" y="5070475"/>
            <a:ext cx="503238" cy="598488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7439" name="AutoShape 31">
            <a:extLst>
              <a:ext uri="{FF2B5EF4-FFF2-40B4-BE49-F238E27FC236}">
                <a16:creationId xmlns:a16="http://schemas.microsoft.com/office/drawing/2014/main" id="{902889D5-9AE7-44FC-BEA4-814024C83C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2590802"/>
            <a:ext cx="4876800" cy="430213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7  2  9  4 </a:t>
            </a:r>
            <a:r>
              <a:rPr lang="en-US" altLang="en-US" sz="1800" b="1">
                <a:solidFill>
                  <a:srgbClr val="006666"/>
                </a:solidFill>
                <a:latin typeface="Symbol" panose="05050102010706020507" pitchFamily="18" charset="2"/>
              </a:rPr>
              <a:t></a:t>
            </a:r>
            <a:r>
              <a:rPr lang="en-US" altLang="en-US" sz="1800">
                <a:latin typeface="Tahoma" panose="020B0604030504040204" pitchFamily="34" charset="0"/>
              </a:rPr>
              <a:t> 3  8  6  1</a:t>
            </a:r>
            <a:r>
              <a:rPr lang="en-US" altLang="en-US" sz="1800">
                <a:solidFill>
                  <a:srgbClr val="99CC99"/>
                </a:solidFill>
                <a:latin typeface="Tahoma" panose="020B0604030504040204" pitchFamily="34" charset="0"/>
              </a:rPr>
              <a:t>  </a:t>
            </a:r>
            <a:r>
              <a:rPr lang="en-US" altLang="en-US" sz="1800" b="1">
                <a:solidFill>
                  <a:srgbClr val="99CC99"/>
                </a:solidFill>
                <a:latin typeface="Tahoma" panose="020B0604030504040204" pitchFamily="34" charset="0"/>
              </a:rPr>
              <a:t>                                     </a:t>
            </a:r>
          </a:p>
        </p:txBody>
      </p:sp>
      <p:cxnSp>
        <p:nvCxnSpPr>
          <p:cNvPr id="17440" name="AutoShape 32">
            <a:extLst>
              <a:ext uri="{FF2B5EF4-FFF2-40B4-BE49-F238E27FC236}">
                <a16:creationId xmlns:a16="http://schemas.microsoft.com/office/drawing/2014/main" id="{71A3CF25-8960-46C2-A4A7-7A68BA67A218}"/>
              </a:ext>
            </a:extLst>
          </p:cNvPr>
          <p:cNvCxnSpPr>
            <a:cxnSpLocks noChangeShapeType="1"/>
            <a:stCxn id="17418" idx="0"/>
            <a:endCxn id="17439" idx="2"/>
          </p:cNvCxnSpPr>
          <p:nvPr/>
        </p:nvCxnSpPr>
        <p:spPr bwMode="auto">
          <a:xfrm flipV="1">
            <a:off x="2505077" y="3021013"/>
            <a:ext cx="2219325" cy="596900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7441" name="AutoShape 33">
            <a:extLst>
              <a:ext uri="{FF2B5EF4-FFF2-40B4-BE49-F238E27FC236}">
                <a16:creationId xmlns:a16="http://schemas.microsoft.com/office/drawing/2014/main" id="{9D9482AF-2EB5-46D2-B05A-EB502A47E5AD}"/>
              </a:ext>
            </a:extLst>
          </p:cNvPr>
          <p:cNvCxnSpPr>
            <a:cxnSpLocks noChangeShapeType="1"/>
            <a:stCxn id="17419" idx="0"/>
            <a:endCxn id="17439" idx="2"/>
          </p:cNvCxnSpPr>
          <p:nvPr/>
        </p:nvCxnSpPr>
        <p:spPr bwMode="auto">
          <a:xfrm flipH="1" flipV="1">
            <a:off x="4724402" y="3021013"/>
            <a:ext cx="2200275" cy="596900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7442" name="Line 34">
            <a:extLst>
              <a:ext uri="{FF2B5EF4-FFF2-40B4-BE49-F238E27FC236}">
                <a16:creationId xmlns:a16="http://schemas.microsoft.com/office/drawing/2014/main" id="{1FDCBF12-9C63-4A76-863F-882E927B45D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0415" y="5181600"/>
            <a:ext cx="384175" cy="381000"/>
          </a:xfrm>
          <a:prstGeom prst="line">
            <a:avLst/>
          </a:prstGeom>
          <a:noFill/>
          <a:ln w="76320">
            <a:solidFill>
              <a:srgbClr val="003366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ext Box 1">
            <a:extLst>
              <a:ext uri="{FF2B5EF4-FFF2-40B4-BE49-F238E27FC236}">
                <a16:creationId xmlns:a16="http://schemas.microsoft.com/office/drawing/2014/main" id="{72776693-4903-4D6A-8F63-9C552F89CC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140" y="6342065"/>
            <a:ext cx="587375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 anchorCtr="1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>
              <a:buClrTx/>
              <a:buFontTx/>
              <a:buNone/>
            </a:pPr>
            <a:fld id="{E11F7AE7-1866-4AAE-9BEB-B80146D9299B}" type="slidenum">
              <a:rPr lang="en-US" altLang="en-US" sz="2600" b="1">
                <a:solidFill>
                  <a:srgbClr val="FFFFFF"/>
                </a:solidFill>
                <a:latin typeface="Arial" panose="020B0604020202020204" pitchFamily="34" charset="0"/>
              </a:rPr>
              <a:pPr>
                <a:buClrTx/>
                <a:buFontTx/>
                <a:buNone/>
              </a:pPr>
              <a:t>32</a:t>
            </a:fld>
            <a:endParaRPr lang="en-US" altLang="en-US" sz="2600" b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8434" name="Text Box 2">
            <a:extLst>
              <a:ext uri="{FF2B5EF4-FFF2-40B4-BE49-F238E27FC236}">
                <a16:creationId xmlns:a16="http://schemas.microsoft.com/office/drawing/2014/main" id="{C6C77870-333C-4F34-A992-E95121A18B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914400"/>
            <a:ext cx="8001000" cy="585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en-US" sz="3600" b="1">
                <a:solidFill>
                  <a:srgbClr val="F0262B"/>
                </a:solidFill>
                <a:latin typeface="Arial" panose="020B0604020202020204" pitchFamily="34" charset="0"/>
              </a:rPr>
              <a:t>Execution Example (cont.)</a:t>
            </a:r>
          </a:p>
        </p:txBody>
      </p:sp>
      <p:sp>
        <p:nvSpPr>
          <p:cNvPr id="18435" name="Text Box 3">
            <a:extLst>
              <a:ext uri="{FF2B5EF4-FFF2-40B4-BE49-F238E27FC236}">
                <a16:creationId xmlns:a16="http://schemas.microsoft.com/office/drawing/2014/main" id="{95465046-6D33-4C1B-8772-4AA04E1869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905002"/>
            <a:ext cx="7772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>
              <a:spcBef>
                <a:spcPts val="700"/>
              </a:spcBef>
              <a:buClr>
                <a:srgbClr val="003366"/>
              </a:buClr>
              <a:buSzPct val="75000"/>
              <a:buFont typeface="Wingdings" panose="05000000000000000000" pitchFamily="2" charset="2"/>
              <a:buChar char=""/>
            </a:pPr>
            <a:r>
              <a:rPr lang="en-US" altLang="en-US" sz="2800">
                <a:latin typeface="Arial" panose="020B0604020202020204" pitchFamily="34" charset="0"/>
              </a:rPr>
              <a:t>Recursive call, base case</a:t>
            </a:r>
          </a:p>
        </p:txBody>
      </p:sp>
      <p:cxnSp>
        <p:nvCxnSpPr>
          <p:cNvPr id="18436" name="AutoShape 4">
            <a:extLst>
              <a:ext uri="{FF2B5EF4-FFF2-40B4-BE49-F238E27FC236}">
                <a16:creationId xmlns:a16="http://schemas.microsoft.com/office/drawing/2014/main" id="{4F7888A4-D6CC-4C26-A746-EBE30183F9AB}"/>
              </a:ext>
            </a:extLst>
          </p:cNvPr>
          <p:cNvCxnSpPr>
            <a:cxnSpLocks noChangeShapeType="1"/>
            <a:stCxn id="18444" idx="0"/>
            <a:endCxn id="18442" idx="2"/>
          </p:cNvCxnSpPr>
          <p:nvPr/>
        </p:nvCxnSpPr>
        <p:spPr bwMode="auto">
          <a:xfrm flipV="1">
            <a:off x="1436690" y="4044950"/>
            <a:ext cx="1068387" cy="598488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437" name="AutoShape 5">
            <a:extLst>
              <a:ext uri="{FF2B5EF4-FFF2-40B4-BE49-F238E27FC236}">
                <a16:creationId xmlns:a16="http://schemas.microsoft.com/office/drawing/2014/main" id="{C640C2AE-EF60-4BB0-8C11-B82467378C1D}"/>
              </a:ext>
            </a:extLst>
          </p:cNvPr>
          <p:cNvCxnSpPr>
            <a:cxnSpLocks noChangeShapeType="1"/>
            <a:stCxn id="18445" idx="0"/>
            <a:endCxn id="18442" idx="2"/>
          </p:cNvCxnSpPr>
          <p:nvPr/>
        </p:nvCxnSpPr>
        <p:spPr bwMode="auto">
          <a:xfrm flipH="1" flipV="1">
            <a:off x="2505075" y="4044950"/>
            <a:ext cx="1066800" cy="598488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438" name="AutoShape 6">
            <a:extLst>
              <a:ext uri="{FF2B5EF4-FFF2-40B4-BE49-F238E27FC236}">
                <a16:creationId xmlns:a16="http://schemas.microsoft.com/office/drawing/2014/main" id="{4CC039B9-7109-426B-B29D-86A987BAD8EB}"/>
              </a:ext>
            </a:extLst>
          </p:cNvPr>
          <p:cNvCxnSpPr>
            <a:cxnSpLocks noChangeShapeType="1"/>
            <a:stCxn id="18448" idx="0"/>
            <a:endCxn id="18444" idx="2"/>
          </p:cNvCxnSpPr>
          <p:nvPr/>
        </p:nvCxnSpPr>
        <p:spPr bwMode="auto">
          <a:xfrm flipV="1">
            <a:off x="969965" y="5070475"/>
            <a:ext cx="466725" cy="598488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439" name="AutoShape 7">
            <a:extLst>
              <a:ext uri="{FF2B5EF4-FFF2-40B4-BE49-F238E27FC236}">
                <a16:creationId xmlns:a16="http://schemas.microsoft.com/office/drawing/2014/main" id="{D4E2EED3-7108-4203-AAC9-5E5B7FED2B62}"/>
              </a:ext>
            </a:extLst>
          </p:cNvPr>
          <p:cNvCxnSpPr>
            <a:cxnSpLocks noChangeShapeType="1"/>
            <a:stCxn id="18450" idx="0"/>
            <a:endCxn id="18445" idx="2"/>
          </p:cNvCxnSpPr>
          <p:nvPr/>
        </p:nvCxnSpPr>
        <p:spPr bwMode="auto">
          <a:xfrm flipV="1">
            <a:off x="3092452" y="5070475"/>
            <a:ext cx="481013" cy="598488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440" name="AutoShape 8">
            <a:extLst>
              <a:ext uri="{FF2B5EF4-FFF2-40B4-BE49-F238E27FC236}">
                <a16:creationId xmlns:a16="http://schemas.microsoft.com/office/drawing/2014/main" id="{049D1E38-6F6E-4E53-A52B-075F30D93785}"/>
              </a:ext>
            </a:extLst>
          </p:cNvPr>
          <p:cNvCxnSpPr>
            <a:cxnSpLocks noChangeShapeType="1"/>
            <a:stCxn id="18444" idx="2"/>
            <a:endCxn id="18449" idx="0"/>
          </p:cNvCxnSpPr>
          <p:nvPr/>
        </p:nvCxnSpPr>
        <p:spPr bwMode="auto">
          <a:xfrm>
            <a:off x="1436688" y="5070475"/>
            <a:ext cx="506412" cy="598488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441" name="AutoShape 9">
            <a:extLst>
              <a:ext uri="{FF2B5EF4-FFF2-40B4-BE49-F238E27FC236}">
                <a16:creationId xmlns:a16="http://schemas.microsoft.com/office/drawing/2014/main" id="{6CD7BCB1-81E3-4ADB-9F40-91A1243383E3}"/>
              </a:ext>
            </a:extLst>
          </p:cNvPr>
          <p:cNvCxnSpPr>
            <a:cxnSpLocks noChangeShapeType="1"/>
            <a:stCxn id="18445" idx="2"/>
            <a:endCxn id="18451" idx="0"/>
          </p:cNvCxnSpPr>
          <p:nvPr/>
        </p:nvCxnSpPr>
        <p:spPr bwMode="auto">
          <a:xfrm>
            <a:off x="3571877" y="5070475"/>
            <a:ext cx="504825" cy="598488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8442" name="AutoShape 10">
            <a:extLst>
              <a:ext uri="{FF2B5EF4-FFF2-40B4-BE49-F238E27FC236}">
                <a16:creationId xmlns:a16="http://schemas.microsoft.com/office/drawing/2014/main" id="{3A5A44AD-AF1E-420C-985D-C732767179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3965" y="3617915"/>
            <a:ext cx="2562225" cy="427037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 7  2 </a:t>
            </a:r>
            <a:r>
              <a:rPr lang="en-US" altLang="en-US" sz="1800" b="1">
                <a:solidFill>
                  <a:srgbClr val="006666"/>
                </a:solidFill>
                <a:latin typeface="Symbol" panose="05050102010706020507" pitchFamily="18" charset="2"/>
              </a:rPr>
              <a:t></a:t>
            </a:r>
            <a:r>
              <a:rPr lang="en-US" altLang="en-US" sz="1800">
                <a:latin typeface="Tahoma" panose="020B0604030504040204" pitchFamily="34" charset="0"/>
              </a:rPr>
              <a:t> 9  4</a:t>
            </a:r>
            <a:r>
              <a:rPr lang="en-US" altLang="en-US" sz="1800">
                <a:solidFill>
                  <a:srgbClr val="99CC99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800" b="1">
                <a:solidFill>
                  <a:srgbClr val="99CC99"/>
                </a:solidFill>
                <a:latin typeface="Tahoma" panose="020B0604030504040204" pitchFamily="34" charset="0"/>
              </a:rPr>
              <a:t>                  </a:t>
            </a:r>
          </a:p>
        </p:txBody>
      </p:sp>
      <p:sp>
        <p:nvSpPr>
          <p:cNvPr id="18443" name="AutoShape 11">
            <a:extLst>
              <a:ext uri="{FF2B5EF4-FFF2-40B4-BE49-F238E27FC236}">
                <a16:creationId xmlns:a16="http://schemas.microsoft.com/office/drawing/2014/main" id="{3C1D76E7-081D-441F-99DE-259ADF8E46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3565" y="3617915"/>
            <a:ext cx="2562225" cy="427037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3366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800">
                <a:solidFill>
                  <a:srgbClr val="99CC99"/>
                </a:solidFill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18444" name="AutoShape 12">
            <a:extLst>
              <a:ext uri="{FF2B5EF4-FFF2-40B4-BE49-F238E27FC236}">
                <a16:creationId xmlns:a16="http://schemas.microsoft.com/office/drawing/2014/main" id="{21DE793E-0B1D-4544-BF24-21E749790A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52" y="4643440"/>
            <a:ext cx="1387475" cy="427037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7 </a:t>
            </a:r>
            <a:r>
              <a:rPr lang="en-US" altLang="en-US" sz="1800" b="1">
                <a:solidFill>
                  <a:srgbClr val="006666"/>
                </a:solidFill>
                <a:latin typeface="Symbol" panose="05050102010706020507" pitchFamily="18" charset="2"/>
              </a:rPr>
              <a:t></a:t>
            </a:r>
            <a:r>
              <a:rPr lang="en-US" altLang="en-US" sz="1800">
                <a:latin typeface="Tahoma" panose="020B0604030504040204" pitchFamily="34" charset="0"/>
              </a:rPr>
              <a:t> 2</a:t>
            </a:r>
            <a:r>
              <a:rPr lang="en-US" altLang="en-US" sz="1800">
                <a:solidFill>
                  <a:srgbClr val="99CC99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800" b="1">
                <a:solidFill>
                  <a:srgbClr val="99CC99"/>
                </a:solidFill>
                <a:latin typeface="Tahoma" panose="020B0604030504040204" pitchFamily="34" charset="0"/>
              </a:rPr>
              <a:t>          </a:t>
            </a:r>
          </a:p>
        </p:txBody>
      </p:sp>
      <p:sp>
        <p:nvSpPr>
          <p:cNvPr id="18445" name="AutoShape 13">
            <a:extLst>
              <a:ext uri="{FF2B5EF4-FFF2-40B4-BE49-F238E27FC236}">
                <a16:creationId xmlns:a16="http://schemas.microsoft.com/office/drawing/2014/main" id="{F63591FA-85D7-40D7-A045-D489757A03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4165" y="4643440"/>
            <a:ext cx="1495425" cy="427037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3366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800">
                <a:solidFill>
                  <a:srgbClr val="99CC99"/>
                </a:solidFill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18446" name="AutoShape 14">
            <a:extLst>
              <a:ext uri="{FF2B5EF4-FFF2-40B4-BE49-F238E27FC236}">
                <a16:creationId xmlns:a16="http://schemas.microsoft.com/office/drawing/2014/main" id="{3DCAB913-F9D4-4602-BEEF-35999403AC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2552" y="4643440"/>
            <a:ext cx="1387475" cy="427037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3366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800">
                <a:solidFill>
                  <a:srgbClr val="99CC99"/>
                </a:solidFill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18447" name="AutoShape 15">
            <a:extLst>
              <a:ext uri="{FF2B5EF4-FFF2-40B4-BE49-F238E27FC236}">
                <a16:creationId xmlns:a16="http://schemas.microsoft.com/office/drawing/2014/main" id="{F31F725B-0BBF-4E68-9538-1C371E5EBE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3765" y="4643440"/>
            <a:ext cx="1495425" cy="427037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3366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800">
                <a:solidFill>
                  <a:srgbClr val="99CC99"/>
                </a:solidFill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18448" name="AutoShape 16">
            <a:extLst>
              <a:ext uri="{FF2B5EF4-FFF2-40B4-BE49-F238E27FC236}">
                <a16:creationId xmlns:a16="http://schemas.microsoft.com/office/drawing/2014/main" id="{513A3412-2CB4-48DB-90DE-92D27D9E1D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2" y="5668965"/>
            <a:ext cx="720725" cy="427037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7</a:t>
            </a:r>
            <a:r>
              <a:rPr lang="en-US" altLang="en-US" sz="180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800">
                <a:solidFill>
                  <a:srgbClr val="006666"/>
                </a:solidFill>
                <a:latin typeface="Tahoma" panose="020B0604030504040204" pitchFamily="34" charset="0"/>
              </a:rPr>
              <a:t>7</a:t>
            </a:r>
          </a:p>
        </p:txBody>
      </p:sp>
      <p:sp>
        <p:nvSpPr>
          <p:cNvPr id="18449" name="AutoShape 17">
            <a:extLst>
              <a:ext uri="{FF2B5EF4-FFF2-40B4-BE49-F238E27FC236}">
                <a16:creationId xmlns:a16="http://schemas.microsoft.com/office/drawing/2014/main" id="{273FCACF-2CE5-44FA-BFF6-9C23B4B314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5668965"/>
            <a:ext cx="838200" cy="427037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2</a:t>
            </a:r>
            <a:r>
              <a:rPr lang="en-US" altLang="en-US" sz="180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800">
                <a:solidFill>
                  <a:srgbClr val="006666"/>
                </a:solidFill>
                <a:latin typeface="Tahoma" panose="020B0604030504040204" pitchFamily="34" charset="0"/>
              </a:rPr>
              <a:t>2</a:t>
            </a:r>
          </a:p>
        </p:txBody>
      </p:sp>
      <p:sp>
        <p:nvSpPr>
          <p:cNvPr id="18450" name="AutoShape 18">
            <a:extLst>
              <a:ext uri="{FF2B5EF4-FFF2-40B4-BE49-F238E27FC236}">
                <a16:creationId xmlns:a16="http://schemas.microsoft.com/office/drawing/2014/main" id="{B1C5ADDD-9ADD-4AFF-8FD6-0DBC640B38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8440" y="5668965"/>
            <a:ext cx="706437" cy="427037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3366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80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18451" name="AutoShape 19">
            <a:extLst>
              <a:ext uri="{FF2B5EF4-FFF2-40B4-BE49-F238E27FC236}">
                <a16:creationId xmlns:a16="http://schemas.microsoft.com/office/drawing/2014/main" id="{ED0CA0F4-787D-4C8B-95B4-99D26AAB72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2215" y="5668965"/>
            <a:ext cx="687387" cy="427037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3366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80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18452" name="AutoShape 20">
            <a:extLst>
              <a:ext uri="{FF2B5EF4-FFF2-40B4-BE49-F238E27FC236}">
                <a16:creationId xmlns:a16="http://schemas.microsoft.com/office/drawing/2014/main" id="{6145ECF6-6712-4A8A-A8F6-3E950F13AB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2" y="5668965"/>
            <a:ext cx="720725" cy="427037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3366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80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18453" name="AutoShape 21">
            <a:extLst>
              <a:ext uri="{FF2B5EF4-FFF2-40B4-BE49-F238E27FC236}">
                <a16:creationId xmlns:a16="http://schemas.microsoft.com/office/drawing/2014/main" id="{A433C9AF-4001-4901-A20C-47E5BFD0D0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6625" y="5668965"/>
            <a:ext cx="693738" cy="427037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3366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80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18454" name="AutoShape 22">
            <a:extLst>
              <a:ext uri="{FF2B5EF4-FFF2-40B4-BE49-F238E27FC236}">
                <a16:creationId xmlns:a16="http://schemas.microsoft.com/office/drawing/2014/main" id="{660A9C14-08DD-4327-90C3-7CDA13D4D7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8040" y="5668965"/>
            <a:ext cx="706437" cy="427037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3366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80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18455" name="AutoShape 23">
            <a:extLst>
              <a:ext uri="{FF2B5EF4-FFF2-40B4-BE49-F238E27FC236}">
                <a16:creationId xmlns:a16="http://schemas.microsoft.com/office/drawing/2014/main" id="{EF10C288-FCEF-4BB8-B293-F5DABD838D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1815" y="5668965"/>
            <a:ext cx="687387" cy="427037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3366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80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</a:p>
        </p:txBody>
      </p:sp>
      <p:cxnSp>
        <p:nvCxnSpPr>
          <p:cNvPr id="18456" name="AutoShape 24">
            <a:extLst>
              <a:ext uri="{FF2B5EF4-FFF2-40B4-BE49-F238E27FC236}">
                <a16:creationId xmlns:a16="http://schemas.microsoft.com/office/drawing/2014/main" id="{3E302908-DD0D-41A9-91FC-3C10AF4706AB}"/>
              </a:ext>
            </a:extLst>
          </p:cNvPr>
          <p:cNvCxnSpPr>
            <a:cxnSpLocks noChangeShapeType="1"/>
            <a:stCxn id="18446" idx="0"/>
            <a:endCxn id="18443" idx="2"/>
          </p:cNvCxnSpPr>
          <p:nvPr/>
        </p:nvCxnSpPr>
        <p:spPr bwMode="auto">
          <a:xfrm flipV="1">
            <a:off x="5856290" y="4044950"/>
            <a:ext cx="1068387" cy="598488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457" name="AutoShape 25">
            <a:extLst>
              <a:ext uri="{FF2B5EF4-FFF2-40B4-BE49-F238E27FC236}">
                <a16:creationId xmlns:a16="http://schemas.microsoft.com/office/drawing/2014/main" id="{1F0C5769-FE44-40C8-8B35-112B91887D49}"/>
              </a:ext>
            </a:extLst>
          </p:cNvPr>
          <p:cNvCxnSpPr>
            <a:cxnSpLocks noChangeShapeType="1"/>
            <a:stCxn id="18447" idx="0"/>
            <a:endCxn id="18443" idx="2"/>
          </p:cNvCxnSpPr>
          <p:nvPr/>
        </p:nvCxnSpPr>
        <p:spPr bwMode="auto">
          <a:xfrm flipH="1" flipV="1">
            <a:off x="6924675" y="4044950"/>
            <a:ext cx="1066800" cy="598488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458" name="AutoShape 26">
            <a:extLst>
              <a:ext uri="{FF2B5EF4-FFF2-40B4-BE49-F238E27FC236}">
                <a16:creationId xmlns:a16="http://schemas.microsoft.com/office/drawing/2014/main" id="{2D3A3E27-7A20-42EC-96B8-DC577204E138}"/>
              </a:ext>
            </a:extLst>
          </p:cNvPr>
          <p:cNvCxnSpPr>
            <a:cxnSpLocks noChangeShapeType="1"/>
            <a:stCxn id="18452" idx="0"/>
            <a:endCxn id="18446" idx="2"/>
          </p:cNvCxnSpPr>
          <p:nvPr/>
        </p:nvCxnSpPr>
        <p:spPr bwMode="auto">
          <a:xfrm flipV="1">
            <a:off x="5389565" y="5070475"/>
            <a:ext cx="466725" cy="598488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459" name="AutoShape 27">
            <a:extLst>
              <a:ext uri="{FF2B5EF4-FFF2-40B4-BE49-F238E27FC236}">
                <a16:creationId xmlns:a16="http://schemas.microsoft.com/office/drawing/2014/main" id="{3CC0578D-AF74-4673-A4EB-D01C3036BB26}"/>
              </a:ext>
            </a:extLst>
          </p:cNvPr>
          <p:cNvCxnSpPr>
            <a:cxnSpLocks noChangeShapeType="1"/>
            <a:stCxn id="18454" idx="0"/>
            <a:endCxn id="18447" idx="2"/>
          </p:cNvCxnSpPr>
          <p:nvPr/>
        </p:nvCxnSpPr>
        <p:spPr bwMode="auto">
          <a:xfrm flipV="1">
            <a:off x="7510463" y="5070475"/>
            <a:ext cx="481012" cy="598488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460" name="AutoShape 28">
            <a:extLst>
              <a:ext uri="{FF2B5EF4-FFF2-40B4-BE49-F238E27FC236}">
                <a16:creationId xmlns:a16="http://schemas.microsoft.com/office/drawing/2014/main" id="{8D5CF17F-6180-4D3D-93BD-D521B7A706D4}"/>
              </a:ext>
            </a:extLst>
          </p:cNvPr>
          <p:cNvCxnSpPr>
            <a:cxnSpLocks noChangeShapeType="1"/>
            <a:stCxn id="18446" idx="2"/>
            <a:endCxn id="18453" idx="0"/>
          </p:cNvCxnSpPr>
          <p:nvPr/>
        </p:nvCxnSpPr>
        <p:spPr bwMode="auto">
          <a:xfrm>
            <a:off x="5856288" y="5070475"/>
            <a:ext cx="508000" cy="598488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461" name="AutoShape 29">
            <a:extLst>
              <a:ext uri="{FF2B5EF4-FFF2-40B4-BE49-F238E27FC236}">
                <a16:creationId xmlns:a16="http://schemas.microsoft.com/office/drawing/2014/main" id="{33EA47B4-EE35-4D08-8A0F-31916D72CD3F}"/>
              </a:ext>
            </a:extLst>
          </p:cNvPr>
          <p:cNvCxnSpPr>
            <a:cxnSpLocks noChangeShapeType="1"/>
            <a:stCxn id="18447" idx="2"/>
            <a:endCxn id="18455" idx="0"/>
          </p:cNvCxnSpPr>
          <p:nvPr/>
        </p:nvCxnSpPr>
        <p:spPr bwMode="auto">
          <a:xfrm>
            <a:off x="7991475" y="5070475"/>
            <a:ext cx="503238" cy="598488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8462" name="AutoShape 30">
            <a:extLst>
              <a:ext uri="{FF2B5EF4-FFF2-40B4-BE49-F238E27FC236}">
                <a16:creationId xmlns:a16="http://schemas.microsoft.com/office/drawing/2014/main" id="{D353F334-CF83-467A-9934-E15A951D89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2590802"/>
            <a:ext cx="4876800" cy="430213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7  2  9  4 </a:t>
            </a:r>
            <a:r>
              <a:rPr lang="en-US" altLang="en-US" sz="1800" b="1">
                <a:solidFill>
                  <a:srgbClr val="006666"/>
                </a:solidFill>
                <a:latin typeface="Symbol" panose="05050102010706020507" pitchFamily="18" charset="2"/>
              </a:rPr>
              <a:t></a:t>
            </a:r>
            <a:r>
              <a:rPr lang="en-US" altLang="en-US" sz="1800">
                <a:latin typeface="Tahoma" panose="020B0604030504040204" pitchFamily="34" charset="0"/>
              </a:rPr>
              <a:t> 3  8  6  1</a:t>
            </a:r>
            <a:r>
              <a:rPr lang="en-US" altLang="en-US" sz="1800">
                <a:solidFill>
                  <a:srgbClr val="99CC99"/>
                </a:solidFill>
                <a:latin typeface="Tahoma" panose="020B0604030504040204" pitchFamily="34" charset="0"/>
              </a:rPr>
              <a:t>  </a:t>
            </a:r>
            <a:r>
              <a:rPr lang="en-US" altLang="en-US" sz="1800" b="1">
                <a:solidFill>
                  <a:srgbClr val="99CC99"/>
                </a:solidFill>
                <a:latin typeface="Tahoma" panose="020B0604030504040204" pitchFamily="34" charset="0"/>
              </a:rPr>
              <a:t>                                    </a:t>
            </a:r>
          </a:p>
        </p:txBody>
      </p:sp>
      <p:cxnSp>
        <p:nvCxnSpPr>
          <p:cNvPr id="18463" name="AutoShape 31">
            <a:extLst>
              <a:ext uri="{FF2B5EF4-FFF2-40B4-BE49-F238E27FC236}">
                <a16:creationId xmlns:a16="http://schemas.microsoft.com/office/drawing/2014/main" id="{6025CF9E-82FA-4916-84A6-3B66E23A3F73}"/>
              </a:ext>
            </a:extLst>
          </p:cNvPr>
          <p:cNvCxnSpPr>
            <a:cxnSpLocks noChangeShapeType="1"/>
            <a:stCxn id="18442" idx="0"/>
            <a:endCxn id="18462" idx="2"/>
          </p:cNvCxnSpPr>
          <p:nvPr/>
        </p:nvCxnSpPr>
        <p:spPr bwMode="auto">
          <a:xfrm flipV="1">
            <a:off x="2505077" y="3021013"/>
            <a:ext cx="2219325" cy="596900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464" name="AutoShape 32">
            <a:extLst>
              <a:ext uri="{FF2B5EF4-FFF2-40B4-BE49-F238E27FC236}">
                <a16:creationId xmlns:a16="http://schemas.microsoft.com/office/drawing/2014/main" id="{B6AB7F2C-DEA2-421D-963F-0112536411B7}"/>
              </a:ext>
            </a:extLst>
          </p:cNvPr>
          <p:cNvCxnSpPr>
            <a:cxnSpLocks noChangeShapeType="1"/>
            <a:stCxn id="18443" idx="0"/>
            <a:endCxn id="18462" idx="2"/>
          </p:cNvCxnSpPr>
          <p:nvPr/>
        </p:nvCxnSpPr>
        <p:spPr bwMode="auto">
          <a:xfrm flipH="1" flipV="1">
            <a:off x="4724402" y="3021013"/>
            <a:ext cx="2200275" cy="596900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8465" name="Line 33">
            <a:extLst>
              <a:ext uri="{FF2B5EF4-FFF2-40B4-BE49-F238E27FC236}">
                <a16:creationId xmlns:a16="http://schemas.microsoft.com/office/drawing/2014/main" id="{6D4D17A7-67F2-4C00-A13B-2CBC77686C5A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5181600"/>
            <a:ext cx="381000" cy="381000"/>
          </a:xfrm>
          <a:prstGeom prst="line">
            <a:avLst/>
          </a:prstGeom>
          <a:noFill/>
          <a:ln w="76320">
            <a:solidFill>
              <a:srgbClr val="003366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ext Box 1">
            <a:extLst>
              <a:ext uri="{FF2B5EF4-FFF2-40B4-BE49-F238E27FC236}">
                <a16:creationId xmlns:a16="http://schemas.microsoft.com/office/drawing/2014/main" id="{75D977C0-5514-42D4-8DFC-655B4227E7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140" y="6342065"/>
            <a:ext cx="587375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 anchorCtr="1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>
              <a:buClrTx/>
              <a:buFontTx/>
              <a:buNone/>
            </a:pPr>
            <a:fld id="{EA8C4746-9AAF-44CB-A402-EC38550FA07D}" type="slidenum">
              <a:rPr lang="en-US" altLang="en-US" sz="2600" b="1">
                <a:solidFill>
                  <a:srgbClr val="FFFFFF"/>
                </a:solidFill>
                <a:latin typeface="Arial" panose="020B0604020202020204" pitchFamily="34" charset="0"/>
              </a:rPr>
              <a:pPr>
                <a:buClrTx/>
                <a:buFontTx/>
                <a:buNone/>
              </a:pPr>
              <a:t>33</a:t>
            </a:fld>
            <a:endParaRPr lang="en-US" altLang="en-US" sz="2600" b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9458" name="Text Box 2">
            <a:extLst>
              <a:ext uri="{FF2B5EF4-FFF2-40B4-BE49-F238E27FC236}">
                <a16:creationId xmlns:a16="http://schemas.microsoft.com/office/drawing/2014/main" id="{8097C6F1-FCBE-4427-AAA6-9BA9BA60A4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914400"/>
            <a:ext cx="8001000" cy="585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en-US" sz="3600" b="1">
                <a:solidFill>
                  <a:srgbClr val="F0262B"/>
                </a:solidFill>
                <a:latin typeface="Arial" panose="020B0604020202020204" pitchFamily="34" charset="0"/>
              </a:rPr>
              <a:t>Execution Example (cont.)</a:t>
            </a:r>
          </a:p>
        </p:txBody>
      </p:sp>
      <p:sp>
        <p:nvSpPr>
          <p:cNvPr id="19459" name="Text Box 3">
            <a:extLst>
              <a:ext uri="{FF2B5EF4-FFF2-40B4-BE49-F238E27FC236}">
                <a16:creationId xmlns:a16="http://schemas.microsoft.com/office/drawing/2014/main" id="{650C7CAD-CC5C-4CBE-BDCC-AA1EF2E7CC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981202"/>
            <a:ext cx="7772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>
              <a:spcBef>
                <a:spcPts val="700"/>
              </a:spcBef>
              <a:buClr>
                <a:srgbClr val="003366"/>
              </a:buClr>
              <a:buSzPct val="75000"/>
              <a:buFont typeface="Wingdings" panose="05000000000000000000" pitchFamily="2" charset="2"/>
              <a:buChar char=""/>
            </a:pPr>
            <a:r>
              <a:rPr lang="en-US" altLang="en-US" sz="2800">
                <a:latin typeface="Arial" panose="020B0604020202020204" pitchFamily="34" charset="0"/>
              </a:rPr>
              <a:t>Merge</a:t>
            </a:r>
          </a:p>
        </p:txBody>
      </p:sp>
      <p:cxnSp>
        <p:nvCxnSpPr>
          <p:cNvPr id="19460" name="AutoShape 4">
            <a:extLst>
              <a:ext uri="{FF2B5EF4-FFF2-40B4-BE49-F238E27FC236}">
                <a16:creationId xmlns:a16="http://schemas.microsoft.com/office/drawing/2014/main" id="{9CA7C3E5-062B-423F-BE56-DF3C3535B21E}"/>
              </a:ext>
            </a:extLst>
          </p:cNvPr>
          <p:cNvCxnSpPr>
            <a:cxnSpLocks noChangeShapeType="1"/>
            <a:stCxn id="19468" idx="0"/>
            <a:endCxn id="19466" idx="2"/>
          </p:cNvCxnSpPr>
          <p:nvPr/>
        </p:nvCxnSpPr>
        <p:spPr bwMode="auto">
          <a:xfrm flipV="1">
            <a:off x="1447802" y="4044950"/>
            <a:ext cx="1057275" cy="598488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9461" name="AutoShape 5">
            <a:extLst>
              <a:ext uri="{FF2B5EF4-FFF2-40B4-BE49-F238E27FC236}">
                <a16:creationId xmlns:a16="http://schemas.microsoft.com/office/drawing/2014/main" id="{0FD5B966-B682-4ECF-8C8D-6BEC703A6A1A}"/>
              </a:ext>
            </a:extLst>
          </p:cNvPr>
          <p:cNvCxnSpPr>
            <a:cxnSpLocks noChangeShapeType="1"/>
            <a:stCxn id="19469" idx="0"/>
            <a:endCxn id="19466" idx="2"/>
          </p:cNvCxnSpPr>
          <p:nvPr/>
        </p:nvCxnSpPr>
        <p:spPr bwMode="auto">
          <a:xfrm flipH="1" flipV="1">
            <a:off x="2505075" y="4044950"/>
            <a:ext cx="1066800" cy="598488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9462" name="AutoShape 6">
            <a:extLst>
              <a:ext uri="{FF2B5EF4-FFF2-40B4-BE49-F238E27FC236}">
                <a16:creationId xmlns:a16="http://schemas.microsoft.com/office/drawing/2014/main" id="{9FDC72EE-B515-4DA3-BF42-C6B15D971C97}"/>
              </a:ext>
            </a:extLst>
          </p:cNvPr>
          <p:cNvCxnSpPr>
            <a:cxnSpLocks noChangeShapeType="1"/>
            <a:stCxn id="19472" idx="0"/>
            <a:endCxn id="19468" idx="2"/>
          </p:cNvCxnSpPr>
          <p:nvPr/>
        </p:nvCxnSpPr>
        <p:spPr bwMode="auto">
          <a:xfrm flipV="1">
            <a:off x="969965" y="5070475"/>
            <a:ext cx="477837" cy="598488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9463" name="AutoShape 7">
            <a:extLst>
              <a:ext uri="{FF2B5EF4-FFF2-40B4-BE49-F238E27FC236}">
                <a16:creationId xmlns:a16="http://schemas.microsoft.com/office/drawing/2014/main" id="{9E1345E1-9CB4-4B8C-82B1-AA9D9F1DFE8B}"/>
              </a:ext>
            </a:extLst>
          </p:cNvPr>
          <p:cNvCxnSpPr>
            <a:cxnSpLocks noChangeShapeType="1"/>
            <a:stCxn id="19474" idx="0"/>
            <a:endCxn id="19469" idx="2"/>
          </p:cNvCxnSpPr>
          <p:nvPr/>
        </p:nvCxnSpPr>
        <p:spPr bwMode="auto">
          <a:xfrm flipV="1">
            <a:off x="3092452" y="5070475"/>
            <a:ext cx="481013" cy="598488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9464" name="AutoShape 8">
            <a:extLst>
              <a:ext uri="{FF2B5EF4-FFF2-40B4-BE49-F238E27FC236}">
                <a16:creationId xmlns:a16="http://schemas.microsoft.com/office/drawing/2014/main" id="{E5478486-2939-4BC7-983A-BB6DD761E722}"/>
              </a:ext>
            </a:extLst>
          </p:cNvPr>
          <p:cNvCxnSpPr>
            <a:cxnSpLocks noChangeShapeType="1"/>
            <a:stCxn id="19468" idx="2"/>
            <a:endCxn id="19473" idx="0"/>
          </p:cNvCxnSpPr>
          <p:nvPr/>
        </p:nvCxnSpPr>
        <p:spPr bwMode="auto">
          <a:xfrm>
            <a:off x="1447800" y="5070475"/>
            <a:ext cx="495300" cy="598488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9465" name="AutoShape 9">
            <a:extLst>
              <a:ext uri="{FF2B5EF4-FFF2-40B4-BE49-F238E27FC236}">
                <a16:creationId xmlns:a16="http://schemas.microsoft.com/office/drawing/2014/main" id="{A2FBE83F-10B7-4A7D-ADDE-F920DC129926}"/>
              </a:ext>
            </a:extLst>
          </p:cNvPr>
          <p:cNvCxnSpPr>
            <a:cxnSpLocks noChangeShapeType="1"/>
            <a:stCxn id="19469" idx="2"/>
            <a:endCxn id="19475" idx="0"/>
          </p:cNvCxnSpPr>
          <p:nvPr/>
        </p:nvCxnSpPr>
        <p:spPr bwMode="auto">
          <a:xfrm>
            <a:off x="3571877" y="5070475"/>
            <a:ext cx="504825" cy="598488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9466" name="AutoShape 10">
            <a:extLst>
              <a:ext uri="{FF2B5EF4-FFF2-40B4-BE49-F238E27FC236}">
                <a16:creationId xmlns:a16="http://schemas.microsoft.com/office/drawing/2014/main" id="{41F99193-5790-465C-8DCE-CB41501AF4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3965" y="3617915"/>
            <a:ext cx="2562225" cy="427037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 7  2 </a:t>
            </a:r>
            <a:r>
              <a:rPr lang="en-US" altLang="en-US" sz="1800" b="1">
                <a:solidFill>
                  <a:srgbClr val="006666"/>
                </a:solidFill>
                <a:latin typeface="Symbol" panose="05050102010706020507" pitchFamily="18" charset="2"/>
              </a:rPr>
              <a:t></a:t>
            </a:r>
            <a:r>
              <a:rPr lang="en-US" altLang="en-US" sz="1800">
                <a:latin typeface="Tahoma" panose="020B0604030504040204" pitchFamily="34" charset="0"/>
              </a:rPr>
              <a:t> 9  4</a:t>
            </a:r>
            <a:r>
              <a:rPr lang="en-US" altLang="en-US" sz="1800">
                <a:solidFill>
                  <a:srgbClr val="99CC99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800" b="1">
                <a:solidFill>
                  <a:srgbClr val="99CC99"/>
                </a:solidFill>
                <a:latin typeface="Tahoma" panose="020B0604030504040204" pitchFamily="34" charset="0"/>
              </a:rPr>
              <a:t>                   </a:t>
            </a:r>
          </a:p>
        </p:txBody>
      </p:sp>
      <p:sp>
        <p:nvSpPr>
          <p:cNvPr id="19467" name="AutoShape 11">
            <a:extLst>
              <a:ext uri="{FF2B5EF4-FFF2-40B4-BE49-F238E27FC236}">
                <a16:creationId xmlns:a16="http://schemas.microsoft.com/office/drawing/2014/main" id="{86A8E90F-EA47-4AEB-B752-27D33CA429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3565" y="3617915"/>
            <a:ext cx="2562225" cy="427037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3366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800">
                <a:solidFill>
                  <a:srgbClr val="99CC99"/>
                </a:solidFill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19468" name="AutoShape 12">
            <a:extLst>
              <a:ext uri="{FF2B5EF4-FFF2-40B4-BE49-F238E27FC236}">
                <a16:creationId xmlns:a16="http://schemas.microsoft.com/office/drawing/2014/main" id="{93D7CDA8-9E80-4666-B5D6-553AB68AC5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643440"/>
            <a:ext cx="1524000" cy="427037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3816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7 </a:t>
            </a:r>
            <a:r>
              <a:rPr lang="en-US" altLang="en-US" sz="1800" b="1">
                <a:solidFill>
                  <a:srgbClr val="006666"/>
                </a:solidFill>
                <a:latin typeface="Symbol" panose="05050102010706020507" pitchFamily="18" charset="2"/>
              </a:rPr>
              <a:t></a:t>
            </a:r>
            <a:r>
              <a:rPr lang="en-US" altLang="en-US" sz="1800">
                <a:latin typeface="Tahoma" panose="020B0604030504040204" pitchFamily="34" charset="0"/>
              </a:rPr>
              <a:t> 2</a:t>
            </a:r>
            <a:r>
              <a:rPr lang="en-US" altLang="en-US" sz="1800">
                <a:solidFill>
                  <a:srgbClr val="99CC99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rgbClr val="99CC99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800">
                <a:solidFill>
                  <a:srgbClr val="006666"/>
                </a:solidFill>
                <a:latin typeface="Tahoma" panose="020B0604030504040204" pitchFamily="34" charset="0"/>
              </a:rPr>
              <a:t>2  7</a:t>
            </a:r>
          </a:p>
        </p:txBody>
      </p:sp>
      <p:sp>
        <p:nvSpPr>
          <p:cNvPr id="19469" name="AutoShape 13">
            <a:extLst>
              <a:ext uri="{FF2B5EF4-FFF2-40B4-BE49-F238E27FC236}">
                <a16:creationId xmlns:a16="http://schemas.microsoft.com/office/drawing/2014/main" id="{AED07EBF-BAA7-4C77-B10F-A2BDF9402B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4165" y="4643440"/>
            <a:ext cx="1495425" cy="427037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3366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800">
                <a:solidFill>
                  <a:srgbClr val="99CC99"/>
                </a:solidFill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19470" name="AutoShape 14">
            <a:extLst>
              <a:ext uri="{FF2B5EF4-FFF2-40B4-BE49-F238E27FC236}">
                <a16:creationId xmlns:a16="http://schemas.microsoft.com/office/drawing/2014/main" id="{96BD2714-006D-4F7B-B796-AAABC3224A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2552" y="4643440"/>
            <a:ext cx="1387475" cy="427037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3366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800">
                <a:solidFill>
                  <a:srgbClr val="99CC99"/>
                </a:solidFill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19471" name="AutoShape 15">
            <a:extLst>
              <a:ext uri="{FF2B5EF4-FFF2-40B4-BE49-F238E27FC236}">
                <a16:creationId xmlns:a16="http://schemas.microsoft.com/office/drawing/2014/main" id="{2F6F6393-8A2D-46BC-8731-920B34AE62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3765" y="4643440"/>
            <a:ext cx="1495425" cy="427037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3366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800">
                <a:solidFill>
                  <a:srgbClr val="99CC99"/>
                </a:solidFill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19472" name="AutoShape 16">
            <a:extLst>
              <a:ext uri="{FF2B5EF4-FFF2-40B4-BE49-F238E27FC236}">
                <a16:creationId xmlns:a16="http://schemas.microsoft.com/office/drawing/2014/main" id="{EAEC04B3-A72C-44EB-AA64-37F02D869A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2" y="5668965"/>
            <a:ext cx="720725" cy="427037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7</a:t>
            </a:r>
            <a:r>
              <a:rPr lang="en-US" altLang="en-US" sz="180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800">
                <a:solidFill>
                  <a:srgbClr val="006666"/>
                </a:solidFill>
                <a:latin typeface="Tahoma" panose="020B0604030504040204" pitchFamily="34" charset="0"/>
              </a:rPr>
              <a:t>7</a:t>
            </a:r>
          </a:p>
        </p:txBody>
      </p:sp>
      <p:sp>
        <p:nvSpPr>
          <p:cNvPr id="19473" name="AutoShape 17">
            <a:extLst>
              <a:ext uri="{FF2B5EF4-FFF2-40B4-BE49-F238E27FC236}">
                <a16:creationId xmlns:a16="http://schemas.microsoft.com/office/drawing/2014/main" id="{C9A78A5E-91C8-4ED5-BD77-E326FB9444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5668965"/>
            <a:ext cx="838200" cy="427037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2</a:t>
            </a:r>
            <a:r>
              <a:rPr lang="en-US" altLang="en-US" sz="180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800">
                <a:solidFill>
                  <a:srgbClr val="006666"/>
                </a:solidFill>
                <a:latin typeface="Tahoma" panose="020B0604030504040204" pitchFamily="34" charset="0"/>
              </a:rPr>
              <a:t>2</a:t>
            </a:r>
          </a:p>
        </p:txBody>
      </p:sp>
      <p:sp>
        <p:nvSpPr>
          <p:cNvPr id="19474" name="AutoShape 18">
            <a:extLst>
              <a:ext uri="{FF2B5EF4-FFF2-40B4-BE49-F238E27FC236}">
                <a16:creationId xmlns:a16="http://schemas.microsoft.com/office/drawing/2014/main" id="{A9A69DD6-24CB-438D-8233-D4EA320829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8440" y="5668965"/>
            <a:ext cx="706437" cy="427037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3366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80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19475" name="AutoShape 19">
            <a:extLst>
              <a:ext uri="{FF2B5EF4-FFF2-40B4-BE49-F238E27FC236}">
                <a16:creationId xmlns:a16="http://schemas.microsoft.com/office/drawing/2014/main" id="{F20708E0-34B3-411A-A9ED-6C7CAF0287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2215" y="5668965"/>
            <a:ext cx="687387" cy="427037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3366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80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19476" name="AutoShape 20">
            <a:extLst>
              <a:ext uri="{FF2B5EF4-FFF2-40B4-BE49-F238E27FC236}">
                <a16:creationId xmlns:a16="http://schemas.microsoft.com/office/drawing/2014/main" id="{82ED57F9-F50F-4E12-A562-E69D40A84D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2" y="5668965"/>
            <a:ext cx="720725" cy="427037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3366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80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19477" name="AutoShape 21">
            <a:extLst>
              <a:ext uri="{FF2B5EF4-FFF2-40B4-BE49-F238E27FC236}">
                <a16:creationId xmlns:a16="http://schemas.microsoft.com/office/drawing/2014/main" id="{B4199EC9-5E6E-4A6F-9BA4-418FBEED23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6625" y="5668965"/>
            <a:ext cx="693738" cy="427037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3366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80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19478" name="AutoShape 22">
            <a:extLst>
              <a:ext uri="{FF2B5EF4-FFF2-40B4-BE49-F238E27FC236}">
                <a16:creationId xmlns:a16="http://schemas.microsoft.com/office/drawing/2014/main" id="{6D8FC0B3-7100-450E-B9EF-E5210B670D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8040" y="5668965"/>
            <a:ext cx="706437" cy="427037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3366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80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19479" name="AutoShape 23">
            <a:extLst>
              <a:ext uri="{FF2B5EF4-FFF2-40B4-BE49-F238E27FC236}">
                <a16:creationId xmlns:a16="http://schemas.microsoft.com/office/drawing/2014/main" id="{663D6FAA-0B6B-4394-968F-AAFBA53705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1815" y="5668965"/>
            <a:ext cx="687387" cy="427037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3366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80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</a:p>
        </p:txBody>
      </p:sp>
      <p:cxnSp>
        <p:nvCxnSpPr>
          <p:cNvPr id="19480" name="AutoShape 24">
            <a:extLst>
              <a:ext uri="{FF2B5EF4-FFF2-40B4-BE49-F238E27FC236}">
                <a16:creationId xmlns:a16="http://schemas.microsoft.com/office/drawing/2014/main" id="{6C7668A4-614E-4984-BEB3-F02CF7B54AB7}"/>
              </a:ext>
            </a:extLst>
          </p:cNvPr>
          <p:cNvCxnSpPr>
            <a:cxnSpLocks noChangeShapeType="1"/>
            <a:stCxn id="19470" idx="0"/>
            <a:endCxn id="19467" idx="2"/>
          </p:cNvCxnSpPr>
          <p:nvPr/>
        </p:nvCxnSpPr>
        <p:spPr bwMode="auto">
          <a:xfrm flipV="1">
            <a:off x="5856290" y="4044950"/>
            <a:ext cx="1068387" cy="598488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9481" name="AutoShape 25">
            <a:extLst>
              <a:ext uri="{FF2B5EF4-FFF2-40B4-BE49-F238E27FC236}">
                <a16:creationId xmlns:a16="http://schemas.microsoft.com/office/drawing/2014/main" id="{A4CF9523-781A-48C3-AE40-F64C2495851A}"/>
              </a:ext>
            </a:extLst>
          </p:cNvPr>
          <p:cNvCxnSpPr>
            <a:cxnSpLocks noChangeShapeType="1"/>
            <a:stCxn id="19471" idx="0"/>
            <a:endCxn id="19467" idx="2"/>
          </p:cNvCxnSpPr>
          <p:nvPr/>
        </p:nvCxnSpPr>
        <p:spPr bwMode="auto">
          <a:xfrm flipH="1" flipV="1">
            <a:off x="6924675" y="4044950"/>
            <a:ext cx="1066800" cy="598488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9482" name="AutoShape 26">
            <a:extLst>
              <a:ext uri="{FF2B5EF4-FFF2-40B4-BE49-F238E27FC236}">
                <a16:creationId xmlns:a16="http://schemas.microsoft.com/office/drawing/2014/main" id="{C36149D3-BF86-4E89-8CC8-00E2500D272D}"/>
              </a:ext>
            </a:extLst>
          </p:cNvPr>
          <p:cNvCxnSpPr>
            <a:cxnSpLocks noChangeShapeType="1"/>
            <a:stCxn id="19476" idx="0"/>
            <a:endCxn id="19470" idx="2"/>
          </p:cNvCxnSpPr>
          <p:nvPr/>
        </p:nvCxnSpPr>
        <p:spPr bwMode="auto">
          <a:xfrm flipV="1">
            <a:off x="5389565" y="5070475"/>
            <a:ext cx="466725" cy="598488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9483" name="AutoShape 27">
            <a:extLst>
              <a:ext uri="{FF2B5EF4-FFF2-40B4-BE49-F238E27FC236}">
                <a16:creationId xmlns:a16="http://schemas.microsoft.com/office/drawing/2014/main" id="{6FFA2A6C-AD55-44E7-8853-756555E56004}"/>
              </a:ext>
            </a:extLst>
          </p:cNvPr>
          <p:cNvCxnSpPr>
            <a:cxnSpLocks noChangeShapeType="1"/>
            <a:stCxn id="19478" idx="0"/>
            <a:endCxn id="19471" idx="2"/>
          </p:cNvCxnSpPr>
          <p:nvPr/>
        </p:nvCxnSpPr>
        <p:spPr bwMode="auto">
          <a:xfrm flipV="1">
            <a:off x="7510463" y="5070475"/>
            <a:ext cx="481012" cy="598488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9484" name="AutoShape 28">
            <a:extLst>
              <a:ext uri="{FF2B5EF4-FFF2-40B4-BE49-F238E27FC236}">
                <a16:creationId xmlns:a16="http://schemas.microsoft.com/office/drawing/2014/main" id="{CA65BCCE-536F-4E95-A4B1-989D75771C19}"/>
              </a:ext>
            </a:extLst>
          </p:cNvPr>
          <p:cNvCxnSpPr>
            <a:cxnSpLocks noChangeShapeType="1"/>
            <a:stCxn id="19470" idx="2"/>
            <a:endCxn id="19477" idx="0"/>
          </p:cNvCxnSpPr>
          <p:nvPr/>
        </p:nvCxnSpPr>
        <p:spPr bwMode="auto">
          <a:xfrm>
            <a:off x="5856288" y="5070475"/>
            <a:ext cx="508000" cy="598488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9485" name="AutoShape 29">
            <a:extLst>
              <a:ext uri="{FF2B5EF4-FFF2-40B4-BE49-F238E27FC236}">
                <a16:creationId xmlns:a16="http://schemas.microsoft.com/office/drawing/2014/main" id="{71841B9B-5381-4E36-ABC3-FB8FFBBAA4E4}"/>
              </a:ext>
            </a:extLst>
          </p:cNvPr>
          <p:cNvCxnSpPr>
            <a:cxnSpLocks noChangeShapeType="1"/>
            <a:stCxn id="19471" idx="2"/>
            <a:endCxn id="19479" idx="0"/>
          </p:cNvCxnSpPr>
          <p:nvPr/>
        </p:nvCxnSpPr>
        <p:spPr bwMode="auto">
          <a:xfrm>
            <a:off x="7991475" y="5070475"/>
            <a:ext cx="503238" cy="598488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9486" name="AutoShape 30">
            <a:extLst>
              <a:ext uri="{FF2B5EF4-FFF2-40B4-BE49-F238E27FC236}">
                <a16:creationId xmlns:a16="http://schemas.microsoft.com/office/drawing/2014/main" id="{0BAEEA3C-F042-4F26-A40F-D156B4EF95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2590802"/>
            <a:ext cx="4876800" cy="430213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7  2  9  4 </a:t>
            </a:r>
            <a:r>
              <a:rPr lang="en-US" altLang="en-US" sz="1800" b="1">
                <a:solidFill>
                  <a:srgbClr val="006666"/>
                </a:solidFill>
                <a:latin typeface="Symbol" panose="05050102010706020507" pitchFamily="18" charset="2"/>
              </a:rPr>
              <a:t></a:t>
            </a:r>
            <a:r>
              <a:rPr lang="en-US" altLang="en-US" sz="1800">
                <a:latin typeface="Tahoma" panose="020B0604030504040204" pitchFamily="34" charset="0"/>
              </a:rPr>
              <a:t> 3  8  6  1</a:t>
            </a:r>
            <a:r>
              <a:rPr lang="en-US" altLang="en-US" sz="1800">
                <a:solidFill>
                  <a:srgbClr val="99CC99"/>
                </a:solidFill>
                <a:latin typeface="Tahoma" panose="020B0604030504040204" pitchFamily="34" charset="0"/>
              </a:rPr>
              <a:t>  </a:t>
            </a:r>
            <a:r>
              <a:rPr lang="en-US" altLang="en-US" sz="1800" b="1">
                <a:solidFill>
                  <a:srgbClr val="99CC99"/>
                </a:solidFill>
                <a:latin typeface="Tahoma" panose="020B0604030504040204" pitchFamily="34" charset="0"/>
              </a:rPr>
              <a:t>                                     </a:t>
            </a:r>
          </a:p>
        </p:txBody>
      </p:sp>
      <p:cxnSp>
        <p:nvCxnSpPr>
          <p:cNvPr id="19487" name="AutoShape 31">
            <a:extLst>
              <a:ext uri="{FF2B5EF4-FFF2-40B4-BE49-F238E27FC236}">
                <a16:creationId xmlns:a16="http://schemas.microsoft.com/office/drawing/2014/main" id="{4051FD5D-1433-4D54-8899-40625D9A0F71}"/>
              </a:ext>
            </a:extLst>
          </p:cNvPr>
          <p:cNvCxnSpPr>
            <a:cxnSpLocks noChangeShapeType="1"/>
            <a:stCxn id="19466" idx="0"/>
            <a:endCxn id="19486" idx="2"/>
          </p:cNvCxnSpPr>
          <p:nvPr/>
        </p:nvCxnSpPr>
        <p:spPr bwMode="auto">
          <a:xfrm flipV="1">
            <a:off x="2505077" y="3021013"/>
            <a:ext cx="2219325" cy="596900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9488" name="AutoShape 32">
            <a:extLst>
              <a:ext uri="{FF2B5EF4-FFF2-40B4-BE49-F238E27FC236}">
                <a16:creationId xmlns:a16="http://schemas.microsoft.com/office/drawing/2014/main" id="{F368B749-C437-4A54-9703-20AA7623BF85}"/>
              </a:ext>
            </a:extLst>
          </p:cNvPr>
          <p:cNvCxnSpPr>
            <a:cxnSpLocks noChangeShapeType="1"/>
            <a:stCxn id="19467" idx="0"/>
            <a:endCxn id="19486" idx="2"/>
          </p:cNvCxnSpPr>
          <p:nvPr/>
        </p:nvCxnSpPr>
        <p:spPr bwMode="auto">
          <a:xfrm flipH="1" flipV="1">
            <a:off x="4724402" y="3021013"/>
            <a:ext cx="2200275" cy="596900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9489" name="Line 33">
            <a:extLst>
              <a:ext uri="{FF2B5EF4-FFF2-40B4-BE49-F238E27FC236}">
                <a16:creationId xmlns:a16="http://schemas.microsoft.com/office/drawing/2014/main" id="{7784B20E-BBED-4B19-8EA3-9ABA22D7C4F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0415" y="5181600"/>
            <a:ext cx="384175" cy="381000"/>
          </a:xfrm>
          <a:prstGeom prst="line">
            <a:avLst/>
          </a:prstGeom>
          <a:noFill/>
          <a:ln w="76320">
            <a:solidFill>
              <a:srgbClr val="006666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90" name="Line 34">
            <a:extLst>
              <a:ext uri="{FF2B5EF4-FFF2-40B4-BE49-F238E27FC236}">
                <a16:creationId xmlns:a16="http://schemas.microsoft.com/office/drawing/2014/main" id="{2E170E66-90F6-45E3-BA78-D993D3F95C70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5181600"/>
            <a:ext cx="381000" cy="381000"/>
          </a:xfrm>
          <a:prstGeom prst="line">
            <a:avLst/>
          </a:prstGeom>
          <a:noFill/>
          <a:ln w="76320">
            <a:solidFill>
              <a:srgbClr val="006666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ext Box 1">
            <a:extLst>
              <a:ext uri="{FF2B5EF4-FFF2-40B4-BE49-F238E27FC236}">
                <a16:creationId xmlns:a16="http://schemas.microsoft.com/office/drawing/2014/main" id="{90FB4DA3-93C2-40E5-8579-501F3F8CD6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140" y="6342065"/>
            <a:ext cx="587375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 anchorCtr="1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>
              <a:buClrTx/>
              <a:buFontTx/>
              <a:buNone/>
            </a:pPr>
            <a:fld id="{4C629E93-7FCF-42DC-96F8-AE4EF36CE475}" type="slidenum">
              <a:rPr lang="en-US" altLang="en-US" sz="2600" b="1">
                <a:solidFill>
                  <a:srgbClr val="FFFFFF"/>
                </a:solidFill>
                <a:latin typeface="Arial" panose="020B0604020202020204" pitchFamily="34" charset="0"/>
              </a:rPr>
              <a:pPr>
                <a:buClrTx/>
                <a:buFontTx/>
                <a:buNone/>
              </a:pPr>
              <a:t>34</a:t>
            </a:fld>
            <a:endParaRPr lang="en-US" altLang="en-US" sz="2600" b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20482" name="Text Box 2">
            <a:extLst>
              <a:ext uri="{FF2B5EF4-FFF2-40B4-BE49-F238E27FC236}">
                <a16:creationId xmlns:a16="http://schemas.microsoft.com/office/drawing/2014/main" id="{888ED990-3F7F-4916-8BC6-75FFE1950C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914400"/>
            <a:ext cx="8001000" cy="585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en-US" sz="3600" b="1">
                <a:solidFill>
                  <a:srgbClr val="F0262B"/>
                </a:solidFill>
                <a:latin typeface="Arial" panose="020B0604020202020204" pitchFamily="34" charset="0"/>
              </a:rPr>
              <a:t>Execution Example (cont.)</a:t>
            </a:r>
          </a:p>
        </p:txBody>
      </p:sp>
      <p:sp>
        <p:nvSpPr>
          <p:cNvPr id="20483" name="Text Box 3">
            <a:extLst>
              <a:ext uri="{FF2B5EF4-FFF2-40B4-BE49-F238E27FC236}">
                <a16:creationId xmlns:a16="http://schemas.microsoft.com/office/drawing/2014/main" id="{F5978392-7A4A-49F9-A962-E4BD369631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828802"/>
            <a:ext cx="7772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>
              <a:spcBef>
                <a:spcPts val="700"/>
              </a:spcBef>
              <a:buClr>
                <a:srgbClr val="003366"/>
              </a:buClr>
              <a:buSzPct val="75000"/>
              <a:buFont typeface="Wingdings" panose="05000000000000000000" pitchFamily="2" charset="2"/>
              <a:buChar char=""/>
            </a:pPr>
            <a:r>
              <a:rPr lang="en-US" altLang="en-US" sz="2800">
                <a:latin typeface="Arial" panose="020B0604020202020204" pitchFamily="34" charset="0"/>
              </a:rPr>
              <a:t>Recursive call, …, base case, merge</a:t>
            </a:r>
          </a:p>
        </p:txBody>
      </p:sp>
      <p:cxnSp>
        <p:nvCxnSpPr>
          <p:cNvPr id="20484" name="AutoShape 4">
            <a:extLst>
              <a:ext uri="{FF2B5EF4-FFF2-40B4-BE49-F238E27FC236}">
                <a16:creationId xmlns:a16="http://schemas.microsoft.com/office/drawing/2014/main" id="{6332B24D-D679-4574-8B5A-C75A4D620A9A}"/>
              </a:ext>
            </a:extLst>
          </p:cNvPr>
          <p:cNvCxnSpPr>
            <a:cxnSpLocks noChangeShapeType="1"/>
            <a:stCxn id="20492" idx="0"/>
            <a:endCxn id="20490" idx="2"/>
          </p:cNvCxnSpPr>
          <p:nvPr/>
        </p:nvCxnSpPr>
        <p:spPr bwMode="auto">
          <a:xfrm flipV="1">
            <a:off x="1447802" y="4044950"/>
            <a:ext cx="1057275" cy="598488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0485" name="AutoShape 5">
            <a:extLst>
              <a:ext uri="{FF2B5EF4-FFF2-40B4-BE49-F238E27FC236}">
                <a16:creationId xmlns:a16="http://schemas.microsoft.com/office/drawing/2014/main" id="{12063A0B-485F-4B01-8C63-B9BC21B86E7D}"/>
              </a:ext>
            </a:extLst>
          </p:cNvPr>
          <p:cNvCxnSpPr>
            <a:cxnSpLocks noChangeShapeType="1"/>
            <a:stCxn id="20493" idx="0"/>
            <a:endCxn id="20490" idx="2"/>
          </p:cNvCxnSpPr>
          <p:nvPr/>
        </p:nvCxnSpPr>
        <p:spPr bwMode="auto">
          <a:xfrm flipH="1" flipV="1">
            <a:off x="2505075" y="4044950"/>
            <a:ext cx="1066800" cy="598488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0486" name="AutoShape 6">
            <a:extLst>
              <a:ext uri="{FF2B5EF4-FFF2-40B4-BE49-F238E27FC236}">
                <a16:creationId xmlns:a16="http://schemas.microsoft.com/office/drawing/2014/main" id="{FE5306EA-67A0-4401-8D34-3AA152B6B0FE}"/>
              </a:ext>
            </a:extLst>
          </p:cNvPr>
          <p:cNvCxnSpPr>
            <a:cxnSpLocks noChangeShapeType="1"/>
            <a:stCxn id="20496" idx="0"/>
            <a:endCxn id="20492" idx="2"/>
          </p:cNvCxnSpPr>
          <p:nvPr/>
        </p:nvCxnSpPr>
        <p:spPr bwMode="auto">
          <a:xfrm flipV="1">
            <a:off x="969965" y="5070475"/>
            <a:ext cx="477837" cy="598488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0487" name="AutoShape 7">
            <a:extLst>
              <a:ext uri="{FF2B5EF4-FFF2-40B4-BE49-F238E27FC236}">
                <a16:creationId xmlns:a16="http://schemas.microsoft.com/office/drawing/2014/main" id="{F2E757A7-2273-4EFD-AA79-05F4A256C429}"/>
              </a:ext>
            </a:extLst>
          </p:cNvPr>
          <p:cNvCxnSpPr>
            <a:cxnSpLocks noChangeShapeType="1"/>
            <a:endCxn id="20493" idx="2"/>
          </p:cNvCxnSpPr>
          <p:nvPr/>
        </p:nvCxnSpPr>
        <p:spPr bwMode="auto">
          <a:xfrm flipV="1">
            <a:off x="3092452" y="5070477"/>
            <a:ext cx="479425" cy="588963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0488" name="AutoShape 8">
            <a:extLst>
              <a:ext uri="{FF2B5EF4-FFF2-40B4-BE49-F238E27FC236}">
                <a16:creationId xmlns:a16="http://schemas.microsoft.com/office/drawing/2014/main" id="{EF085F5E-21C9-4F33-9D52-C5D2D3BC0623}"/>
              </a:ext>
            </a:extLst>
          </p:cNvPr>
          <p:cNvCxnSpPr>
            <a:cxnSpLocks noChangeShapeType="1"/>
            <a:stCxn id="20492" idx="2"/>
            <a:endCxn id="20497" idx="0"/>
          </p:cNvCxnSpPr>
          <p:nvPr/>
        </p:nvCxnSpPr>
        <p:spPr bwMode="auto">
          <a:xfrm>
            <a:off x="1447800" y="5070475"/>
            <a:ext cx="495300" cy="598488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0489" name="AutoShape 9">
            <a:extLst>
              <a:ext uri="{FF2B5EF4-FFF2-40B4-BE49-F238E27FC236}">
                <a16:creationId xmlns:a16="http://schemas.microsoft.com/office/drawing/2014/main" id="{81B3E98B-7EAC-44CF-A4B0-CCDA6BF79FD9}"/>
              </a:ext>
            </a:extLst>
          </p:cNvPr>
          <p:cNvCxnSpPr>
            <a:cxnSpLocks noChangeShapeType="1"/>
            <a:stCxn id="20493" idx="2"/>
          </p:cNvCxnSpPr>
          <p:nvPr/>
        </p:nvCxnSpPr>
        <p:spPr bwMode="auto">
          <a:xfrm>
            <a:off x="3571877" y="5070477"/>
            <a:ext cx="504825" cy="588963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0490" name="AutoShape 10">
            <a:extLst>
              <a:ext uri="{FF2B5EF4-FFF2-40B4-BE49-F238E27FC236}">
                <a16:creationId xmlns:a16="http://schemas.microsoft.com/office/drawing/2014/main" id="{377B2AD1-6E68-46F3-AADE-CC8F5ACD30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3965" y="3617915"/>
            <a:ext cx="2562225" cy="427037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 7  2 </a:t>
            </a:r>
            <a:r>
              <a:rPr lang="en-US" altLang="en-US" sz="1800" b="1">
                <a:solidFill>
                  <a:srgbClr val="006666"/>
                </a:solidFill>
                <a:latin typeface="Symbol" panose="05050102010706020507" pitchFamily="18" charset="2"/>
              </a:rPr>
              <a:t></a:t>
            </a:r>
            <a:r>
              <a:rPr lang="en-US" altLang="en-US" sz="1800">
                <a:latin typeface="Tahoma" panose="020B0604030504040204" pitchFamily="34" charset="0"/>
              </a:rPr>
              <a:t> 9  4</a:t>
            </a:r>
            <a:r>
              <a:rPr lang="en-US" altLang="en-US" sz="1800">
                <a:solidFill>
                  <a:srgbClr val="99CC99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800" b="1">
                <a:solidFill>
                  <a:srgbClr val="99CC99"/>
                </a:solidFill>
                <a:latin typeface="Tahoma" panose="020B0604030504040204" pitchFamily="34" charset="0"/>
              </a:rPr>
              <a:t>                  </a:t>
            </a:r>
          </a:p>
        </p:txBody>
      </p:sp>
      <p:sp>
        <p:nvSpPr>
          <p:cNvPr id="20491" name="AutoShape 11">
            <a:extLst>
              <a:ext uri="{FF2B5EF4-FFF2-40B4-BE49-F238E27FC236}">
                <a16:creationId xmlns:a16="http://schemas.microsoft.com/office/drawing/2014/main" id="{D5C148FB-FA7E-4261-8E33-6F221E4316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3565" y="3617915"/>
            <a:ext cx="2562225" cy="427037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3366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800">
                <a:solidFill>
                  <a:srgbClr val="99CC99"/>
                </a:solidFill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20492" name="AutoShape 12">
            <a:extLst>
              <a:ext uri="{FF2B5EF4-FFF2-40B4-BE49-F238E27FC236}">
                <a16:creationId xmlns:a16="http://schemas.microsoft.com/office/drawing/2014/main" id="{2239AB7E-7697-4618-A0ED-CC35A27B12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643440"/>
            <a:ext cx="1524000" cy="427037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7 </a:t>
            </a:r>
            <a:r>
              <a:rPr lang="en-US" altLang="en-US" sz="1800" b="1">
                <a:solidFill>
                  <a:srgbClr val="006666"/>
                </a:solidFill>
                <a:latin typeface="Symbol" panose="05050102010706020507" pitchFamily="18" charset="2"/>
              </a:rPr>
              <a:t></a:t>
            </a:r>
            <a:r>
              <a:rPr lang="en-US" altLang="en-US" sz="1800">
                <a:latin typeface="Tahoma" panose="020B0604030504040204" pitchFamily="34" charset="0"/>
              </a:rPr>
              <a:t> 2</a:t>
            </a:r>
            <a:r>
              <a:rPr lang="en-US" altLang="en-US" sz="1800">
                <a:solidFill>
                  <a:srgbClr val="99CC99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rgbClr val="99CC99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800">
                <a:solidFill>
                  <a:srgbClr val="006666"/>
                </a:solidFill>
                <a:latin typeface="Tahoma" panose="020B0604030504040204" pitchFamily="34" charset="0"/>
              </a:rPr>
              <a:t>2  7</a:t>
            </a:r>
          </a:p>
        </p:txBody>
      </p:sp>
      <p:sp>
        <p:nvSpPr>
          <p:cNvPr id="20493" name="AutoShape 13">
            <a:extLst>
              <a:ext uri="{FF2B5EF4-FFF2-40B4-BE49-F238E27FC236}">
                <a16:creationId xmlns:a16="http://schemas.microsoft.com/office/drawing/2014/main" id="{640B021E-7B54-443F-910F-3880A1FD5E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4165" y="4643440"/>
            <a:ext cx="1495425" cy="427037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3816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9  4 </a:t>
            </a:r>
            <a:r>
              <a:rPr lang="en-US" altLang="en-US" sz="1800">
                <a:solidFill>
                  <a:srgbClr val="99CC99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rgbClr val="006666"/>
                </a:solidFill>
                <a:latin typeface="Tahoma" panose="020B0604030504040204" pitchFamily="34" charset="0"/>
              </a:rPr>
              <a:t>  4  9</a:t>
            </a:r>
          </a:p>
        </p:txBody>
      </p:sp>
      <p:sp>
        <p:nvSpPr>
          <p:cNvPr id="20494" name="AutoShape 14">
            <a:extLst>
              <a:ext uri="{FF2B5EF4-FFF2-40B4-BE49-F238E27FC236}">
                <a16:creationId xmlns:a16="http://schemas.microsoft.com/office/drawing/2014/main" id="{F11D488C-E7E2-4001-9648-2CB3CCA215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2552" y="4643440"/>
            <a:ext cx="1387475" cy="427037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3366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800">
                <a:solidFill>
                  <a:srgbClr val="99CC99"/>
                </a:solidFill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20495" name="AutoShape 15">
            <a:extLst>
              <a:ext uri="{FF2B5EF4-FFF2-40B4-BE49-F238E27FC236}">
                <a16:creationId xmlns:a16="http://schemas.microsoft.com/office/drawing/2014/main" id="{679D712D-9763-44DF-9EEA-6B04874B0E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3765" y="4643440"/>
            <a:ext cx="1495425" cy="427037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3366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800">
                <a:solidFill>
                  <a:srgbClr val="99CC99"/>
                </a:solidFill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20496" name="AutoShape 16">
            <a:extLst>
              <a:ext uri="{FF2B5EF4-FFF2-40B4-BE49-F238E27FC236}">
                <a16:creationId xmlns:a16="http://schemas.microsoft.com/office/drawing/2014/main" id="{C5E46D3A-FBCE-4C1E-8F98-490B300B31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2" y="5668965"/>
            <a:ext cx="720725" cy="427037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7</a:t>
            </a:r>
            <a:r>
              <a:rPr lang="en-US" altLang="en-US" sz="180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800">
                <a:solidFill>
                  <a:srgbClr val="006666"/>
                </a:solidFill>
                <a:latin typeface="Tahoma" panose="020B0604030504040204" pitchFamily="34" charset="0"/>
              </a:rPr>
              <a:t>7</a:t>
            </a:r>
          </a:p>
        </p:txBody>
      </p:sp>
      <p:sp>
        <p:nvSpPr>
          <p:cNvPr id="20497" name="AutoShape 17">
            <a:extLst>
              <a:ext uri="{FF2B5EF4-FFF2-40B4-BE49-F238E27FC236}">
                <a16:creationId xmlns:a16="http://schemas.microsoft.com/office/drawing/2014/main" id="{A8124DCD-2F38-4C09-A4DE-52263EE130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5668965"/>
            <a:ext cx="838200" cy="427037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2</a:t>
            </a:r>
            <a:r>
              <a:rPr lang="en-US" altLang="en-US" sz="180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800">
                <a:solidFill>
                  <a:srgbClr val="006666"/>
                </a:solidFill>
                <a:latin typeface="Tahoma" panose="020B0604030504040204" pitchFamily="34" charset="0"/>
              </a:rPr>
              <a:t>2</a:t>
            </a:r>
          </a:p>
        </p:txBody>
      </p:sp>
      <p:sp>
        <p:nvSpPr>
          <p:cNvPr id="20498" name="AutoShape 18">
            <a:extLst>
              <a:ext uri="{FF2B5EF4-FFF2-40B4-BE49-F238E27FC236}">
                <a16:creationId xmlns:a16="http://schemas.microsoft.com/office/drawing/2014/main" id="{EE0DFA57-0040-4CE2-8D97-75B12C3E1A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2" y="5668965"/>
            <a:ext cx="720725" cy="427037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3366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80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20499" name="AutoShape 19">
            <a:extLst>
              <a:ext uri="{FF2B5EF4-FFF2-40B4-BE49-F238E27FC236}">
                <a16:creationId xmlns:a16="http://schemas.microsoft.com/office/drawing/2014/main" id="{F132432C-B32F-4796-B280-F5746ED4D2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6625" y="5668965"/>
            <a:ext cx="693738" cy="427037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3366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80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20500" name="AutoShape 20">
            <a:extLst>
              <a:ext uri="{FF2B5EF4-FFF2-40B4-BE49-F238E27FC236}">
                <a16:creationId xmlns:a16="http://schemas.microsoft.com/office/drawing/2014/main" id="{0E56BE31-F2C9-4B9E-917C-23426E1897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8040" y="5668965"/>
            <a:ext cx="706437" cy="427037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3366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80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20501" name="AutoShape 21">
            <a:extLst>
              <a:ext uri="{FF2B5EF4-FFF2-40B4-BE49-F238E27FC236}">
                <a16:creationId xmlns:a16="http://schemas.microsoft.com/office/drawing/2014/main" id="{BF23A2C7-F862-42A4-91B7-BDCDA03B27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1815" y="5668965"/>
            <a:ext cx="687387" cy="427037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3366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80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</a:p>
        </p:txBody>
      </p:sp>
      <p:cxnSp>
        <p:nvCxnSpPr>
          <p:cNvPr id="20502" name="AutoShape 22">
            <a:extLst>
              <a:ext uri="{FF2B5EF4-FFF2-40B4-BE49-F238E27FC236}">
                <a16:creationId xmlns:a16="http://schemas.microsoft.com/office/drawing/2014/main" id="{DD5F5D14-2B2E-4ADC-81C9-201852946697}"/>
              </a:ext>
            </a:extLst>
          </p:cNvPr>
          <p:cNvCxnSpPr>
            <a:cxnSpLocks noChangeShapeType="1"/>
            <a:stCxn id="20494" idx="0"/>
            <a:endCxn id="20491" idx="2"/>
          </p:cNvCxnSpPr>
          <p:nvPr/>
        </p:nvCxnSpPr>
        <p:spPr bwMode="auto">
          <a:xfrm flipV="1">
            <a:off x="5856290" y="4044950"/>
            <a:ext cx="1068387" cy="598488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0503" name="AutoShape 23">
            <a:extLst>
              <a:ext uri="{FF2B5EF4-FFF2-40B4-BE49-F238E27FC236}">
                <a16:creationId xmlns:a16="http://schemas.microsoft.com/office/drawing/2014/main" id="{7ED536D4-7622-42D5-B8E2-ED7C72392FB9}"/>
              </a:ext>
            </a:extLst>
          </p:cNvPr>
          <p:cNvCxnSpPr>
            <a:cxnSpLocks noChangeShapeType="1"/>
            <a:stCxn id="20495" idx="0"/>
            <a:endCxn id="20491" idx="2"/>
          </p:cNvCxnSpPr>
          <p:nvPr/>
        </p:nvCxnSpPr>
        <p:spPr bwMode="auto">
          <a:xfrm flipH="1" flipV="1">
            <a:off x="6924675" y="4044950"/>
            <a:ext cx="1066800" cy="598488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0504" name="AutoShape 24">
            <a:extLst>
              <a:ext uri="{FF2B5EF4-FFF2-40B4-BE49-F238E27FC236}">
                <a16:creationId xmlns:a16="http://schemas.microsoft.com/office/drawing/2014/main" id="{63C5A868-C660-422B-BF67-A7F643B5DBBA}"/>
              </a:ext>
            </a:extLst>
          </p:cNvPr>
          <p:cNvCxnSpPr>
            <a:cxnSpLocks noChangeShapeType="1"/>
            <a:stCxn id="20498" idx="0"/>
            <a:endCxn id="20494" idx="2"/>
          </p:cNvCxnSpPr>
          <p:nvPr/>
        </p:nvCxnSpPr>
        <p:spPr bwMode="auto">
          <a:xfrm flipV="1">
            <a:off x="5389565" y="5070475"/>
            <a:ext cx="466725" cy="598488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0505" name="AutoShape 25">
            <a:extLst>
              <a:ext uri="{FF2B5EF4-FFF2-40B4-BE49-F238E27FC236}">
                <a16:creationId xmlns:a16="http://schemas.microsoft.com/office/drawing/2014/main" id="{D5ACBB5F-3418-4AAD-AB2F-CA110BE1D74C}"/>
              </a:ext>
            </a:extLst>
          </p:cNvPr>
          <p:cNvCxnSpPr>
            <a:cxnSpLocks noChangeShapeType="1"/>
            <a:stCxn id="20500" idx="0"/>
            <a:endCxn id="20495" idx="2"/>
          </p:cNvCxnSpPr>
          <p:nvPr/>
        </p:nvCxnSpPr>
        <p:spPr bwMode="auto">
          <a:xfrm flipV="1">
            <a:off x="7510463" y="5070475"/>
            <a:ext cx="481012" cy="598488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0506" name="AutoShape 26">
            <a:extLst>
              <a:ext uri="{FF2B5EF4-FFF2-40B4-BE49-F238E27FC236}">
                <a16:creationId xmlns:a16="http://schemas.microsoft.com/office/drawing/2014/main" id="{8C0FBE22-6F2A-4530-A362-2D018A86BFBA}"/>
              </a:ext>
            </a:extLst>
          </p:cNvPr>
          <p:cNvCxnSpPr>
            <a:cxnSpLocks noChangeShapeType="1"/>
            <a:stCxn id="20494" idx="2"/>
            <a:endCxn id="20499" idx="0"/>
          </p:cNvCxnSpPr>
          <p:nvPr/>
        </p:nvCxnSpPr>
        <p:spPr bwMode="auto">
          <a:xfrm>
            <a:off x="5856288" y="5070475"/>
            <a:ext cx="508000" cy="598488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0507" name="AutoShape 27">
            <a:extLst>
              <a:ext uri="{FF2B5EF4-FFF2-40B4-BE49-F238E27FC236}">
                <a16:creationId xmlns:a16="http://schemas.microsoft.com/office/drawing/2014/main" id="{10345584-4AB3-48A6-8BD8-AE91D8960F79}"/>
              </a:ext>
            </a:extLst>
          </p:cNvPr>
          <p:cNvCxnSpPr>
            <a:cxnSpLocks noChangeShapeType="1"/>
            <a:stCxn id="20495" idx="2"/>
            <a:endCxn id="20501" idx="0"/>
          </p:cNvCxnSpPr>
          <p:nvPr/>
        </p:nvCxnSpPr>
        <p:spPr bwMode="auto">
          <a:xfrm>
            <a:off x="7991475" y="5070475"/>
            <a:ext cx="503238" cy="598488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0508" name="AutoShape 28">
            <a:extLst>
              <a:ext uri="{FF2B5EF4-FFF2-40B4-BE49-F238E27FC236}">
                <a16:creationId xmlns:a16="http://schemas.microsoft.com/office/drawing/2014/main" id="{61DE5E5C-456A-4E48-AD32-0B74F1B2E6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2590802"/>
            <a:ext cx="4876800" cy="430213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7  2  9  4 </a:t>
            </a:r>
            <a:r>
              <a:rPr lang="en-US" altLang="en-US" sz="1800" b="1">
                <a:solidFill>
                  <a:srgbClr val="006666"/>
                </a:solidFill>
                <a:latin typeface="Symbol" panose="05050102010706020507" pitchFamily="18" charset="2"/>
              </a:rPr>
              <a:t></a:t>
            </a:r>
            <a:r>
              <a:rPr lang="en-US" altLang="en-US" sz="1800">
                <a:latin typeface="Tahoma" panose="020B0604030504040204" pitchFamily="34" charset="0"/>
              </a:rPr>
              <a:t> 3  8  6  1</a:t>
            </a:r>
            <a:r>
              <a:rPr lang="en-US" altLang="en-US" sz="1800">
                <a:solidFill>
                  <a:srgbClr val="99CC99"/>
                </a:solidFill>
                <a:latin typeface="Tahoma" panose="020B0604030504040204" pitchFamily="34" charset="0"/>
              </a:rPr>
              <a:t>  </a:t>
            </a:r>
            <a:r>
              <a:rPr lang="en-US" altLang="en-US" sz="1800" b="1">
                <a:solidFill>
                  <a:srgbClr val="99CC99"/>
                </a:solidFill>
                <a:latin typeface="Tahoma" panose="020B0604030504040204" pitchFamily="34" charset="0"/>
              </a:rPr>
              <a:t>                                    </a:t>
            </a:r>
          </a:p>
        </p:txBody>
      </p:sp>
      <p:cxnSp>
        <p:nvCxnSpPr>
          <p:cNvPr id="20509" name="AutoShape 29">
            <a:extLst>
              <a:ext uri="{FF2B5EF4-FFF2-40B4-BE49-F238E27FC236}">
                <a16:creationId xmlns:a16="http://schemas.microsoft.com/office/drawing/2014/main" id="{1F8994D8-76CF-4088-91D6-23167DA196EA}"/>
              </a:ext>
            </a:extLst>
          </p:cNvPr>
          <p:cNvCxnSpPr>
            <a:cxnSpLocks noChangeShapeType="1"/>
            <a:stCxn id="20490" idx="0"/>
            <a:endCxn id="20508" idx="2"/>
          </p:cNvCxnSpPr>
          <p:nvPr/>
        </p:nvCxnSpPr>
        <p:spPr bwMode="auto">
          <a:xfrm flipV="1">
            <a:off x="2505077" y="3021013"/>
            <a:ext cx="2219325" cy="596900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0510" name="AutoShape 30">
            <a:extLst>
              <a:ext uri="{FF2B5EF4-FFF2-40B4-BE49-F238E27FC236}">
                <a16:creationId xmlns:a16="http://schemas.microsoft.com/office/drawing/2014/main" id="{91C47C3F-8FB0-4A74-B99A-3323CA76BA06}"/>
              </a:ext>
            </a:extLst>
          </p:cNvPr>
          <p:cNvCxnSpPr>
            <a:cxnSpLocks noChangeShapeType="1"/>
            <a:stCxn id="20491" idx="0"/>
            <a:endCxn id="20508" idx="2"/>
          </p:cNvCxnSpPr>
          <p:nvPr/>
        </p:nvCxnSpPr>
        <p:spPr bwMode="auto">
          <a:xfrm flipH="1" flipV="1">
            <a:off x="4724402" y="3021013"/>
            <a:ext cx="2200275" cy="596900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0511" name="Line 31">
            <a:extLst>
              <a:ext uri="{FF2B5EF4-FFF2-40B4-BE49-F238E27FC236}">
                <a16:creationId xmlns:a16="http://schemas.microsoft.com/office/drawing/2014/main" id="{4FE44D10-660E-4C4C-A76F-57A3AE5208B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94015" y="5181600"/>
            <a:ext cx="384175" cy="381000"/>
          </a:xfrm>
          <a:prstGeom prst="line">
            <a:avLst/>
          </a:prstGeom>
          <a:noFill/>
          <a:ln w="76320">
            <a:solidFill>
              <a:srgbClr val="006666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12" name="Line 32">
            <a:extLst>
              <a:ext uri="{FF2B5EF4-FFF2-40B4-BE49-F238E27FC236}">
                <a16:creationId xmlns:a16="http://schemas.microsoft.com/office/drawing/2014/main" id="{A27319A8-F81B-430C-AD22-687321296726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5181600"/>
            <a:ext cx="381000" cy="381000"/>
          </a:xfrm>
          <a:prstGeom prst="line">
            <a:avLst/>
          </a:prstGeom>
          <a:noFill/>
          <a:ln w="76320">
            <a:solidFill>
              <a:srgbClr val="006666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13" name="AutoShape 33">
            <a:extLst>
              <a:ext uri="{FF2B5EF4-FFF2-40B4-BE49-F238E27FC236}">
                <a16:creationId xmlns:a16="http://schemas.microsoft.com/office/drawing/2014/main" id="{F0D6A11E-594C-4AF6-B1D4-90E040116E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8440" y="5668965"/>
            <a:ext cx="706437" cy="427037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9 </a:t>
            </a:r>
            <a:r>
              <a:rPr lang="en-US" altLang="en-US" sz="1800" b="1">
                <a:solidFill>
                  <a:srgbClr val="000000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800">
                <a:solidFill>
                  <a:srgbClr val="006666"/>
                </a:solidFill>
                <a:latin typeface="Tahoma" panose="020B0604030504040204" pitchFamily="34" charset="0"/>
              </a:rPr>
              <a:t>9</a:t>
            </a:r>
          </a:p>
        </p:txBody>
      </p:sp>
      <p:sp>
        <p:nvSpPr>
          <p:cNvPr id="20514" name="AutoShape 34">
            <a:extLst>
              <a:ext uri="{FF2B5EF4-FFF2-40B4-BE49-F238E27FC236}">
                <a16:creationId xmlns:a16="http://schemas.microsoft.com/office/drawing/2014/main" id="{679577A2-38E8-4271-800D-8AACD18B53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2215" y="5668965"/>
            <a:ext cx="687387" cy="427037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4</a:t>
            </a:r>
            <a:r>
              <a:rPr lang="en-US" altLang="en-US" sz="180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rgbClr val="006666"/>
                </a:solidFill>
                <a:latin typeface="Tahoma" panose="020B0604030504040204" pitchFamily="34" charset="0"/>
              </a:rPr>
              <a:t> 4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 Box 1">
            <a:extLst>
              <a:ext uri="{FF2B5EF4-FFF2-40B4-BE49-F238E27FC236}">
                <a16:creationId xmlns:a16="http://schemas.microsoft.com/office/drawing/2014/main" id="{42B3E836-66BE-4ABD-8FEA-1776F6D7D8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140" y="6342065"/>
            <a:ext cx="587375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 anchorCtr="1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>
              <a:buClrTx/>
              <a:buFontTx/>
              <a:buNone/>
            </a:pPr>
            <a:fld id="{719D3621-D45F-4F88-B58D-968B356ADD4D}" type="slidenum">
              <a:rPr lang="en-US" altLang="en-US" sz="2600" b="1">
                <a:solidFill>
                  <a:srgbClr val="FFFFFF"/>
                </a:solidFill>
                <a:latin typeface="Arial" panose="020B0604020202020204" pitchFamily="34" charset="0"/>
              </a:rPr>
              <a:pPr>
                <a:buClrTx/>
                <a:buFontTx/>
                <a:buNone/>
              </a:pPr>
              <a:t>35</a:t>
            </a:fld>
            <a:endParaRPr lang="en-US" altLang="en-US" sz="2600" b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21506" name="Text Box 2">
            <a:extLst>
              <a:ext uri="{FF2B5EF4-FFF2-40B4-BE49-F238E27FC236}">
                <a16:creationId xmlns:a16="http://schemas.microsoft.com/office/drawing/2014/main" id="{E8825961-71BD-4F6D-A2B7-D59D358381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914400"/>
            <a:ext cx="8001000" cy="585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en-US" sz="3600" b="1">
                <a:solidFill>
                  <a:srgbClr val="F0262B"/>
                </a:solidFill>
                <a:latin typeface="Arial" panose="020B0604020202020204" pitchFamily="34" charset="0"/>
              </a:rPr>
              <a:t>Execution Example (cont.)</a:t>
            </a:r>
          </a:p>
        </p:txBody>
      </p:sp>
      <p:sp>
        <p:nvSpPr>
          <p:cNvPr id="21507" name="Text Box 3">
            <a:extLst>
              <a:ext uri="{FF2B5EF4-FFF2-40B4-BE49-F238E27FC236}">
                <a16:creationId xmlns:a16="http://schemas.microsoft.com/office/drawing/2014/main" id="{27366B8B-92C5-491D-BB45-C32DC2A95B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905002"/>
            <a:ext cx="7772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>
              <a:spcBef>
                <a:spcPts val="700"/>
              </a:spcBef>
              <a:buClr>
                <a:srgbClr val="003366"/>
              </a:buClr>
              <a:buSzPct val="75000"/>
              <a:buFont typeface="Wingdings" panose="05000000000000000000" pitchFamily="2" charset="2"/>
              <a:buChar char=""/>
            </a:pPr>
            <a:r>
              <a:rPr lang="en-US" altLang="en-US" sz="2800">
                <a:latin typeface="Arial" panose="020B0604020202020204" pitchFamily="34" charset="0"/>
              </a:rPr>
              <a:t>Merge</a:t>
            </a:r>
          </a:p>
        </p:txBody>
      </p:sp>
      <p:cxnSp>
        <p:nvCxnSpPr>
          <p:cNvPr id="21508" name="AutoShape 4">
            <a:extLst>
              <a:ext uri="{FF2B5EF4-FFF2-40B4-BE49-F238E27FC236}">
                <a16:creationId xmlns:a16="http://schemas.microsoft.com/office/drawing/2014/main" id="{E5FBEFBA-FCC3-4DFB-B2B0-7889C13FE259}"/>
              </a:ext>
            </a:extLst>
          </p:cNvPr>
          <p:cNvCxnSpPr>
            <a:cxnSpLocks noChangeShapeType="1"/>
            <a:stCxn id="21516" idx="0"/>
            <a:endCxn id="21514" idx="2"/>
          </p:cNvCxnSpPr>
          <p:nvPr/>
        </p:nvCxnSpPr>
        <p:spPr bwMode="auto">
          <a:xfrm flipV="1">
            <a:off x="1436690" y="4044950"/>
            <a:ext cx="1068387" cy="598488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1509" name="AutoShape 5">
            <a:extLst>
              <a:ext uri="{FF2B5EF4-FFF2-40B4-BE49-F238E27FC236}">
                <a16:creationId xmlns:a16="http://schemas.microsoft.com/office/drawing/2014/main" id="{81083AC5-AD88-4E26-BFDA-6683BED868BB}"/>
              </a:ext>
            </a:extLst>
          </p:cNvPr>
          <p:cNvCxnSpPr>
            <a:cxnSpLocks noChangeShapeType="1"/>
            <a:stCxn id="21517" idx="0"/>
            <a:endCxn id="21514" idx="2"/>
          </p:cNvCxnSpPr>
          <p:nvPr/>
        </p:nvCxnSpPr>
        <p:spPr bwMode="auto">
          <a:xfrm flipH="1" flipV="1">
            <a:off x="2505077" y="4044950"/>
            <a:ext cx="1096963" cy="598488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1510" name="AutoShape 6">
            <a:extLst>
              <a:ext uri="{FF2B5EF4-FFF2-40B4-BE49-F238E27FC236}">
                <a16:creationId xmlns:a16="http://schemas.microsoft.com/office/drawing/2014/main" id="{20A1F30F-E3F4-49B7-8B6E-FB386C0745A0}"/>
              </a:ext>
            </a:extLst>
          </p:cNvPr>
          <p:cNvCxnSpPr>
            <a:cxnSpLocks noChangeShapeType="1"/>
            <a:stCxn id="21520" idx="0"/>
            <a:endCxn id="21516" idx="2"/>
          </p:cNvCxnSpPr>
          <p:nvPr/>
        </p:nvCxnSpPr>
        <p:spPr bwMode="auto">
          <a:xfrm flipV="1">
            <a:off x="969965" y="5070475"/>
            <a:ext cx="466725" cy="598488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1511" name="AutoShape 7">
            <a:extLst>
              <a:ext uri="{FF2B5EF4-FFF2-40B4-BE49-F238E27FC236}">
                <a16:creationId xmlns:a16="http://schemas.microsoft.com/office/drawing/2014/main" id="{D87A3299-578C-40E1-A510-2BD8D633E17A}"/>
              </a:ext>
            </a:extLst>
          </p:cNvPr>
          <p:cNvCxnSpPr>
            <a:cxnSpLocks noChangeShapeType="1"/>
            <a:stCxn id="21522" idx="0"/>
            <a:endCxn id="21517" idx="2"/>
          </p:cNvCxnSpPr>
          <p:nvPr/>
        </p:nvCxnSpPr>
        <p:spPr bwMode="auto">
          <a:xfrm flipV="1">
            <a:off x="3092452" y="5070475"/>
            <a:ext cx="511175" cy="598488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1512" name="AutoShape 8">
            <a:extLst>
              <a:ext uri="{FF2B5EF4-FFF2-40B4-BE49-F238E27FC236}">
                <a16:creationId xmlns:a16="http://schemas.microsoft.com/office/drawing/2014/main" id="{1414D13E-17D3-4670-A9F1-4E26F28BACB0}"/>
              </a:ext>
            </a:extLst>
          </p:cNvPr>
          <p:cNvCxnSpPr>
            <a:cxnSpLocks noChangeShapeType="1"/>
            <a:stCxn id="21516" idx="2"/>
            <a:endCxn id="21521" idx="0"/>
          </p:cNvCxnSpPr>
          <p:nvPr/>
        </p:nvCxnSpPr>
        <p:spPr bwMode="auto">
          <a:xfrm>
            <a:off x="1436688" y="5070475"/>
            <a:ext cx="506412" cy="598488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1513" name="AutoShape 9">
            <a:extLst>
              <a:ext uri="{FF2B5EF4-FFF2-40B4-BE49-F238E27FC236}">
                <a16:creationId xmlns:a16="http://schemas.microsoft.com/office/drawing/2014/main" id="{781ECCDE-A27B-45F9-B82D-562A9B8BF799}"/>
              </a:ext>
            </a:extLst>
          </p:cNvPr>
          <p:cNvCxnSpPr>
            <a:cxnSpLocks noChangeShapeType="1"/>
            <a:stCxn id="21517" idx="2"/>
            <a:endCxn id="21523" idx="0"/>
          </p:cNvCxnSpPr>
          <p:nvPr/>
        </p:nvCxnSpPr>
        <p:spPr bwMode="auto">
          <a:xfrm>
            <a:off x="3603627" y="5070475"/>
            <a:ext cx="473075" cy="598488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1514" name="AutoShape 10">
            <a:extLst>
              <a:ext uri="{FF2B5EF4-FFF2-40B4-BE49-F238E27FC236}">
                <a16:creationId xmlns:a16="http://schemas.microsoft.com/office/drawing/2014/main" id="{9F2F5EAA-0699-472A-A597-B50012D5A3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3965" y="3617915"/>
            <a:ext cx="2562225" cy="427037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3816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 7  2 </a:t>
            </a:r>
            <a:r>
              <a:rPr lang="en-US" altLang="en-US" sz="1800" b="1">
                <a:solidFill>
                  <a:srgbClr val="006666"/>
                </a:solidFill>
                <a:latin typeface="Symbol" panose="05050102010706020507" pitchFamily="18" charset="2"/>
              </a:rPr>
              <a:t></a:t>
            </a:r>
            <a:r>
              <a:rPr lang="en-US" altLang="en-US" sz="1800">
                <a:latin typeface="Tahoma" panose="020B0604030504040204" pitchFamily="34" charset="0"/>
              </a:rPr>
              <a:t> 9  4</a:t>
            </a:r>
            <a:r>
              <a:rPr lang="en-US" altLang="en-US" sz="1800">
                <a:solidFill>
                  <a:srgbClr val="99CC99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rgbClr val="99CC99"/>
                </a:solidFill>
                <a:latin typeface="Tahoma" panose="020B0604030504040204" pitchFamily="34" charset="0"/>
              </a:rPr>
              <a:t>  </a:t>
            </a:r>
            <a:r>
              <a:rPr lang="en-US" altLang="en-US" sz="1800">
                <a:solidFill>
                  <a:srgbClr val="006666"/>
                </a:solidFill>
                <a:latin typeface="Tahoma" panose="020B0604030504040204" pitchFamily="34" charset="0"/>
              </a:rPr>
              <a:t>2  4  7  9</a:t>
            </a:r>
          </a:p>
        </p:txBody>
      </p:sp>
      <p:sp>
        <p:nvSpPr>
          <p:cNvPr id="21515" name="AutoShape 11">
            <a:extLst>
              <a:ext uri="{FF2B5EF4-FFF2-40B4-BE49-F238E27FC236}">
                <a16:creationId xmlns:a16="http://schemas.microsoft.com/office/drawing/2014/main" id="{FB5990D2-7521-46B0-80BF-DC9B10DB2F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3565" y="3617915"/>
            <a:ext cx="2562225" cy="427037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3366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800">
                <a:solidFill>
                  <a:srgbClr val="99CC99"/>
                </a:solidFill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21516" name="AutoShape 12">
            <a:extLst>
              <a:ext uri="{FF2B5EF4-FFF2-40B4-BE49-F238E27FC236}">
                <a16:creationId xmlns:a16="http://schemas.microsoft.com/office/drawing/2014/main" id="{609D3F8B-919E-48C6-9FCA-6383E171BD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52" y="4643440"/>
            <a:ext cx="1387475" cy="427037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7 </a:t>
            </a:r>
            <a:r>
              <a:rPr lang="en-US" altLang="en-US" sz="1800" b="1">
                <a:solidFill>
                  <a:srgbClr val="006666"/>
                </a:solidFill>
                <a:latin typeface="Symbol" panose="05050102010706020507" pitchFamily="18" charset="2"/>
              </a:rPr>
              <a:t></a:t>
            </a:r>
            <a:r>
              <a:rPr lang="en-US" altLang="en-US" sz="1800">
                <a:latin typeface="Tahoma" panose="020B0604030504040204" pitchFamily="34" charset="0"/>
              </a:rPr>
              <a:t> 2</a:t>
            </a:r>
            <a:r>
              <a:rPr lang="en-US" altLang="en-US" sz="1800">
                <a:solidFill>
                  <a:srgbClr val="99CC99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rgbClr val="99CC99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800">
                <a:solidFill>
                  <a:srgbClr val="006666"/>
                </a:solidFill>
                <a:latin typeface="Tahoma" panose="020B0604030504040204" pitchFamily="34" charset="0"/>
              </a:rPr>
              <a:t>2  7</a:t>
            </a:r>
          </a:p>
        </p:txBody>
      </p:sp>
      <p:sp>
        <p:nvSpPr>
          <p:cNvPr id="21517" name="AutoShape 13">
            <a:extLst>
              <a:ext uri="{FF2B5EF4-FFF2-40B4-BE49-F238E27FC236}">
                <a16:creationId xmlns:a16="http://schemas.microsoft.com/office/drawing/2014/main" id="{E761A7A3-DD26-4D76-99C6-6EB87D94E4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5115" y="4643440"/>
            <a:ext cx="1595437" cy="427037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9  4 </a:t>
            </a:r>
            <a:r>
              <a:rPr lang="en-US" altLang="en-US" sz="1800">
                <a:solidFill>
                  <a:srgbClr val="99CC99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rgbClr val="99CC99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800">
                <a:solidFill>
                  <a:srgbClr val="006666"/>
                </a:solidFill>
                <a:latin typeface="Tahoma" panose="020B0604030504040204" pitchFamily="34" charset="0"/>
              </a:rPr>
              <a:t> 4  9</a:t>
            </a:r>
          </a:p>
        </p:txBody>
      </p:sp>
      <p:sp>
        <p:nvSpPr>
          <p:cNvPr id="21518" name="AutoShape 14">
            <a:extLst>
              <a:ext uri="{FF2B5EF4-FFF2-40B4-BE49-F238E27FC236}">
                <a16:creationId xmlns:a16="http://schemas.microsoft.com/office/drawing/2014/main" id="{0C94238A-554D-4B31-9E33-56E4B5FB35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2552" y="4643440"/>
            <a:ext cx="1387475" cy="427037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3366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800">
                <a:solidFill>
                  <a:srgbClr val="99CC99"/>
                </a:solidFill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21519" name="AutoShape 15">
            <a:extLst>
              <a:ext uri="{FF2B5EF4-FFF2-40B4-BE49-F238E27FC236}">
                <a16:creationId xmlns:a16="http://schemas.microsoft.com/office/drawing/2014/main" id="{1DCA622E-78CA-4A91-A143-5673C193E3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3765" y="4643440"/>
            <a:ext cx="1495425" cy="427037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3366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800">
                <a:solidFill>
                  <a:srgbClr val="99CC99"/>
                </a:solidFill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21520" name="AutoShape 16">
            <a:extLst>
              <a:ext uri="{FF2B5EF4-FFF2-40B4-BE49-F238E27FC236}">
                <a16:creationId xmlns:a16="http://schemas.microsoft.com/office/drawing/2014/main" id="{CA1C7368-1DEC-4186-89D0-1E2D5DC7C7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2" y="5668965"/>
            <a:ext cx="720725" cy="427037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7</a:t>
            </a:r>
            <a:r>
              <a:rPr lang="en-US" altLang="en-US" sz="180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800">
                <a:solidFill>
                  <a:srgbClr val="006666"/>
                </a:solidFill>
                <a:latin typeface="Tahoma" panose="020B0604030504040204" pitchFamily="34" charset="0"/>
              </a:rPr>
              <a:t>7</a:t>
            </a:r>
          </a:p>
        </p:txBody>
      </p:sp>
      <p:sp>
        <p:nvSpPr>
          <p:cNvPr id="21521" name="AutoShape 17">
            <a:extLst>
              <a:ext uri="{FF2B5EF4-FFF2-40B4-BE49-F238E27FC236}">
                <a16:creationId xmlns:a16="http://schemas.microsoft.com/office/drawing/2014/main" id="{72FB19C1-9BB8-4868-B096-1FAF2BFE1E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5668965"/>
            <a:ext cx="838200" cy="427037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2</a:t>
            </a:r>
            <a:r>
              <a:rPr lang="en-US" altLang="en-US" sz="180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800">
                <a:solidFill>
                  <a:srgbClr val="006666"/>
                </a:solidFill>
                <a:latin typeface="Tahoma" panose="020B0604030504040204" pitchFamily="34" charset="0"/>
              </a:rPr>
              <a:t>2</a:t>
            </a:r>
          </a:p>
        </p:txBody>
      </p:sp>
      <p:sp>
        <p:nvSpPr>
          <p:cNvPr id="21522" name="AutoShape 18">
            <a:extLst>
              <a:ext uri="{FF2B5EF4-FFF2-40B4-BE49-F238E27FC236}">
                <a16:creationId xmlns:a16="http://schemas.microsoft.com/office/drawing/2014/main" id="{5C67B0DE-AA08-4529-9B99-99CC14CA0B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8440" y="5668965"/>
            <a:ext cx="706437" cy="427037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9 </a:t>
            </a:r>
            <a:r>
              <a:rPr lang="en-US" altLang="en-US" sz="1800" b="1">
                <a:solidFill>
                  <a:srgbClr val="000000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800">
                <a:solidFill>
                  <a:srgbClr val="006666"/>
                </a:solidFill>
                <a:latin typeface="Tahoma" panose="020B0604030504040204" pitchFamily="34" charset="0"/>
              </a:rPr>
              <a:t>9</a:t>
            </a:r>
          </a:p>
        </p:txBody>
      </p:sp>
      <p:sp>
        <p:nvSpPr>
          <p:cNvPr id="21523" name="AutoShape 19">
            <a:extLst>
              <a:ext uri="{FF2B5EF4-FFF2-40B4-BE49-F238E27FC236}">
                <a16:creationId xmlns:a16="http://schemas.microsoft.com/office/drawing/2014/main" id="{D1663F6B-D4B4-469C-B78F-5AB5E8F5F7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2215" y="5668965"/>
            <a:ext cx="687387" cy="427037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4</a:t>
            </a:r>
            <a:r>
              <a:rPr lang="en-US" altLang="en-US" sz="180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rgbClr val="006666"/>
                </a:solidFill>
                <a:latin typeface="Tahoma" panose="020B0604030504040204" pitchFamily="34" charset="0"/>
              </a:rPr>
              <a:t> 4</a:t>
            </a:r>
          </a:p>
        </p:txBody>
      </p:sp>
      <p:sp>
        <p:nvSpPr>
          <p:cNvPr id="21524" name="AutoShape 20">
            <a:extLst>
              <a:ext uri="{FF2B5EF4-FFF2-40B4-BE49-F238E27FC236}">
                <a16:creationId xmlns:a16="http://schemas.microsoft.com/office/drawing/2014/main" id="{8677E963-E08B-449E-93E9-BE541A811C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2" y="5668965"/>
            <a:ext cx="720725" cy="427037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3366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80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21525" name="AutoShape 21">
            <a:extLst>
              <a:ext uri="{FF2B5EF4-FFF2-40B4-BE49-F238E27FC236}">
                <a16:creationId xmlns:a16="http://schemas.microsoft.com/office/drawing/2014/main" id="{FC697334-C254-44ED-AE31-55E4D31680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6625" y="5668965"/>
            <a:ext cx="693738" cy="427037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3366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80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21526" name="AutoShape 22">
            <a:extLst>
              <a:ext uri="{FF2B5EF4-FFF2-40B4-BE49-F238E27FC236}">
                <a16:creationId xmlns:a16="http://schemas.microsoft.com/office/drawing/2014/main" id="{D4DC9A2E-6662-4DD0-A0C8-A9B67E2FA7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8040" y="5668965"/>
            <a:ext cx="706437" cy="427037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3366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80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21527" name="AutoShape 23">
            <a:extLst>
              <a:ext uri="{FF2B5EF4-FFF2-40B4-BE49-F238E27FC236}">
                <a16:creationId xmlns:a16="http://schemas.microsoft.com/office/drawing/2014/main" id="{767D05D8-4F12-49D9-A5A7-0ECA1FB108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1815" y="5668965"/>
            <a:ext cx="687387" cy="427037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3366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80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</a:p>
        </p:txBody>
      </p:sp>
      <p:cxnSp>
        <p:nvCxnSpPr>
          <p:cNvPr id="21528" name="AutoShape 24">
            <a:extLst>
              <a:ext uri="{FF2B5EF4-FFF2-40B4-BE49-F238E27FC236}">
                <a16:creationId xmlns:a16="http://schemas.microsoft.com/office/drawing/2014/main" id="{658D6224-664F-43F2-8DC5-3BA0DB96D3CB}"/>
              </a:ext>
            </a:extLst>
          </p:cNvPr>
          <p:cNvCxnSpPr>
            <a:cxnSpLocks noChangeShapeType="1"/>
            <a:stCxn id="21518" idx="0"/>
            <a:endCxn id="21515" idx="2"/>
          </p:cNvCxnSpPr>
          <p:nvPr/>
        </p:nvCxnSpPr>
        <p:spPr bwMode="auto">
          <a:xfrm flipV="1">
            <a:off x="5856290" y="4044950"/>
            <a:ext cx="1068387" cy="598488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1529" name="AutoShape 25">
            <a:extLst>
              <a:ext uri="{FF2B5EF4-FFF2-40B4-BE49-F238E27FC236}">
                <a16:creationId xmlns:a16="http://schemas.microsoft.com/office/drawing/2014/main" id="{6069037F-3DD4-4EDD-92B4-121CE4DEC05B}"/>
              </a:ext>
            </a:extLst>
          </p:cNvPr>
          <p:cNvCxnSpPr>
            <a:cxnSpLocks noChangeShapeType="1"/>
            <a:stCxn id="21519" idx="0"/>
            <a:endCxn id="21515" idx="2"/>
          </p:cNvCxnSpPr>
          <p:nvPr/>
        </p:nvCxnSpPr>
        <p:spPr bwMode="auto">
          <a:xfrm flipH="1" flipV="1">
            <a:off x="6924675" y="4044950"/>
            <a:ext cx="1066800" cy="598488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1530" name="AutoShape 26">
            <a:extLst>
              <a:ext uri="{FF2B5EF4-FFF2-40B4-BE49-F238E27FC236}">
                <a16:creationId xmlns:a16="http://schemas.microsoft.com/office/drawing/2014/main" id="{35FA070D-1FA8-4DC1-99A4-AB68F75F971D}"/>
              </a:ext>
            </a:extLst>
          </p:cNvPr>
          <p:cNvCxnSpPr>
            <a:cxnSpLocks noChangeShapeType="1"/>
            <a:stCxn id="21524" idx="0"/>
            <a:endCxn id="21518" idx="2"/>
          </p:cNvCxnSpPr>
          <p:nvPr/>
        </p:nvCxnSpPr>
        <p:spPr bwMode="auto">
          <a:xfrm flipV="1">
            <a:off x="5389565" y="5070475"/>
            <a:ext cx="466725" cy="598488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1531" name="AutoShape 27">
            <a:extLst>
              <a:ext uri="{FF2B5EF4-FFF2-40B4-BE49-F238E27FC236}">
                <a16:creationId xmlns:a16="http://schemas.microsoft.com/office/drawing/2014/main" id="{D0E67326-8B7D-495D-99F6-D420972748F1}"/>
              </a:ext>
            </a:extLst>
          </p:cNvPr>
          <p:cNvCxnSpPr>
            <a:cxnSpLocks noChangeShapeType="1"/>
            <a:stCxn id="21526" idx="0"/>
            <a:endCxn id="21519" idx="2"/>
          </p:cNvCxnSpPr>
          <p:nvPr/>
        </p:nvCxnSpPr>
        <p:spPr bwMode="auto">
          <a:xfrm flipV="1">
            <a:off x="7510463" y="5070475"/>
            <a:ext cx="481012" cy="598488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1532" name="AutoShape 28">
            <a:extLst>
              <a:ext uri="{FF2B5EF4-FFF2-40B4-BE49-F238E27FC236}">
                <a16:creationId xmlns:a16="http://schemas.microsoft.com/office/drawing/2014/main" id="{73A6E0A4-CBED-454F-9C58-781977C10A6C}"/>
              </a:ext>
            </a:extLst>
          </p:cNvPr>
          <p:cNvCxnSpPr>
            <a:cxnSpLocks noChangeShapeType="1"/>
            <a:stCxn id="21518" idx="2"/>
            <a:endCxn id="21525" idx="0"/>
          </p:cNvCxnSpPr>
          <p:nvPr/>
        </p:nvCxnSpPr>
        <p:spPr bwMode="auto">
          <a:xfrm>
            <a:off x="5856288" y="5070475"/>
            <a:ext cx="508000" cy="598488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1533" name="AutoShape 29">
            <a:extLst>
              <a:ext uri="{FF2B5EF4-FFF2-40B4-BE49-F238E27FC236}">
                <a16:creationId xmlns:a16="http://schemas.microsoft.com/office/drawing/2014/main" id="{EB2147AC-A0E7-4225-B080-0C7DC50CDC56}"/>
              </a:ext>
            </a:extLst>
          </p:cNvPr>
          <p:cNvCxnSpPr>
            <a:cxnSpLocks noChangeShapeType="1"/>
            <a:stCxn id="21519" idx="2"/>
            <a:endCxn id="21527" idx="0"/>
          </p:cNvCxnSpPr>
          <p:nvPr/>
        </p:nvCxnSpPr>
        <p:spPr bwMode="auto">
          <a:xfrm>
            <a:off x="7991475" y="5070475"/>
            <a:ext cx="503238" cy="598488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1534" name="AutoShape 30">
            <a:extLst>
              <a:ext uri="{FF2B5EF4-FFF2-40B4-BE49-F238E27FC236}">
                <a16:creationId xmlns:a16="http://schemas.microsoft.com/office/drawing/2014/main" id="{561C9671-C132-4CAA-8B34-B66FF39A5A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2590802"/>
            <a:ext cx="4876800" cy="430213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7  2  9  4 </a:t>
            </a:r>
            <a:r>
              <a:rPr lang="en-US" altLang="en-US" sz="1800" b="1">
                <a:solidFill>
                  <a:srgbClr val="006666"/>
                </a:solidFill>
                <a:latin typeface="Symbol" panose="05050102010706020507" pitchFamily="18" charset="2"/>
              </a:rPr>
              <a:t></a:t>
            </a:r>
            <a:r>
              <a:rPr lang="en-US" altLang="en-US" sz="1800">
                <a:latin typeface="Tahoma" panose="020B0604030504040204" pitchFamily="34" charset="0"/>
              </a:rPr>
              <a:t> 3  8  6  1</a:t>
            </a:r>
            <a:r>
              <a:rPr lang="en-US" altLang="en-US" sz="1800">
                <a:solidFill>
                  <a:srgbClr val="99CC99"/>
                </a:solidFill>
                <a:latin typeface="Tahoma" panose="020B0604030504040204" pitchFamily="34" charset="0"/>
              </a:rPr>
              <a:t>  </a:t>
            </a:r>
            <a:r>
              <a:rPr lang="en-US" altLang="en-US" sz="1800" b="1">
                <a:solidFill>
                  <a:srgbClr val="99CC99"/>
                </a:solidFill>
                <a:latin typeface="Tahoma" panose="020B0604030504040204" pitchFamily="34" charset="0"/>
              </a:rPr>
              <a:t>                                     </a:t>
            </a:r>
          </a:p>
        </p:txBody>
      </p:sp>
      <p:cxnSp>
        <p:nvCxnSpPr>
          <p:cNvPr id="21535" name="AutoShape 31">
            <a:extLst>
              <a:ext uri="{FF2B5EF4-FFF2-40B4-BE49-F238E27FC236}">
                <a16:creationId xmlns:a16="http://schemas.microsoft.com/office/drawing/2014/main" id="{B13E04C3-560D-4EDA-8890-CB70212FCB30}"/>
              </a:ext>
            </a:extLst>
          </p:cNvPr>
          <p:cNvCxnSpPr>
            <a:cxnSpLocks noChangeShapeType="1"/>
            <a:stCxn id="21514" idx="0"/>
            <a:endCxn id="21534" idx="2"/>
          </p:cNvCxnSpPr>
          <p:nvPr/>
        </p:nvCxnSpPr>
        <p:spPr bwMode="auto">
          <a:xfrm flipV="1">
            <a:off x="2505077" y="3021013"/>
            <a:ext cx="2219325" cy="596900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1536" name="AutoShape 32">
            <a:extLst>
              <a:ext uri="{FF2B5EF4-FFF2-40B4-BE49-F238E27FC236}">
                <a16:creationId xmlns:a16="http://schemas.microsoft.com/office/drawing/2014/main" id="{FF2BDDF6-8DDA-444B-9E40-D044EF246B0D}"/>
              </a:ext>
            </a:extLst>
          </p:cNvPr>
          <p:cNvCxnSpPr>
            <a:cxnSpLocks noChangeShapeType="1"/>
            <a:stCxn id="21515" idx="0"/>
            <a:endCxn id="21534" idx="2"/>
          </p:cNvCxnSpPr>
          <p:nvPr/>
        </p:nvCxnSpPr>
        <p:spPr bwMode="auto">
          <a:xfrm flipH="1" flipV="1">
            <a:off x="4724402" y="3021013"/>
            <a:ext cx="2200275" cy="596900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1537" name="Line 33">
            <a:extLst>
              <a:ext uri="{FF2B5EF4-FFF2-40B4-BE49-F238E27FC236}">
                <a16:creationId xmlns:a16="http://schemas.microsoft.com/office/drawing/2014/main" id="{61867E27-A2B6-48F3-8FFD-98D179D77EF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41415" y="4191000"/>
            <a:ext cx="612775" cy="304800"/>
          </a:xfrm>
          <a:prstGeom prst="line">
            <a:avLst/>
          </a:prstGeom>
          <a:noFill/>
          <a:ln w="76320">
            <a:solidFill>
              <a:srgbClr val="006666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38" name="Line 34">
            <a:extLst>
              <a:ext uri="{FF2B5EF4-FFF2-40B4-BE49-F238E27FC236}">
                <a16:creationId xmlns:a16="http://schemas.microsoft.com/office/drawing/2014/main" id="{9CCEF5A6-9C00-4FFA-96F7-F5E6AA622810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4191000"/>
            <a:ext cx="609600" cy="304800"/>
          </a:xfrm>
          <a:prstGeom prst="line">
            <a:avLst/>
          </a:prstGeom>
          <a:noFill/>
          <a:ln w="76320">
            <a:solidFill>
              <a:srgbClr val="006666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ext Box 1">
            <a:extLst>
              <a:ext uri="{FF2B5EF4-FFF2-40B4-BE49-F238E27FC236}">
                <a16:creationId xmlns:a16="http://schemas.microsoft.com/office/drawing/2014/main" id="{8079EF1E-C3E1-41DA-A178-D4997A77A7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140" y="6342065"/>
            <a:ext cx="587375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 anchorCtr="1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>
              <a:buClrTx/>
              <a:buFontTx/>
              <a:buNone/>
            </a:pPr>
            <a:fld id="{E4A39AB0-6790-4C3E-B819-9A7DEA4320D1}" type="slidenum">
              <a:rPr lang="en-US" altLang="en-US" sz="2600" b="1">
                <a:solidFill>
                  <a:srgbClr val="FFFFFF"/>
                </a:solidFill>
                <a:latin typeface="Arial" panose="020B0604020202020204" pitchFamily="34" charset="0"/>
              </a:rPr>
              <a:pPr>
                <a:buClrTx/>
                <a:buFontTx/>
                <a:buNone/>
              </a:pPr>
              <a:t>36</a:t>
            </a:fld>
            <a:endParaRPr lang="en-US" altLang="en-US" sz="2600" b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22530" name="Text Box 2">
            <a:extLst>
              <a:ext uri="{FF2B5EF4-FFF2-40B4-BE49-F238E27FC236}">
                <a16:creationId xmlns:a16="http://schemas.microsoft.com/office/drawing/2014/main" id="{53276405-C2B2-485E-BF25-2E10D2E6BD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914400"/>
            <a:ext cx="8001000" cy="585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en-US" sz="3600" b="1">
                <a:solidFill>
                  <a:srgbClr val="F0262B"/>
                </a:solidFill>
                <a:latin typeface="Arial" panose="020B0604020202020204" pitchFamily="34" charset="0"/>
              </a:rPr>
              <a:t>Execution Example (cont.)</a:t>
            </a:r>
          </a:p>
        </p:txBody>
      </p:sp>
      <p:sp>
        <p:nvSpPr>
          <p:cNvPr id="22531" name="Text Box 3">
            <a:extLst>
              <a:ext uri="{FF2B5EF4-FFF2-40B4-BE49-F238E27FC236}">
                <a16:creationId xmlns:a16="http://schemas.microsoft.com/office/drawing/2014/main" id="{A1889B80-4584-49AB-AB9E-9B550CD070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905002"/>
            <a:ext cx="7772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>
              <a:spcBef>
                <a:spcPts val="700"/>
              </a:spcBef>
              <a:buClr>
                <a:srgbClr val="003366"/>
              </a:buClr>
              <a:buSzPct val="75000"/>
              <a:buFont typeface="Wingdings" panose="05000000000000000000" pitchFamily="2" charset="2"/>
              <a:buChar char=""/>
            </a:pPr>
            <a:r>
              <a:rPr lang="en-US" altLang="en-US" sz="2800">
                <a:latin typeface="Arial" panose="020B0604020202020204" pitchFamily="34" charset="0"/>
              </a:rPr>
              <a:t>Recursive call, …, merge, merge</a:t>
            </a:r>
          </a:p>
        </p:txBody>
      </p:sp>
      <p:cxnSp>
        <p:nvCxnSpPr>
          <p:cNvPr id="22532" name="AutoShape 4">
            <a:extLst>
              <a:ext uri="{FF2B5EF4-FFF2-40B4-BE49-F238E27FC236}">
                <a16:creationId xmlns:a16="http://schemas.microsoft.com/office/drawing/2014/main" id="{6AA0CD52-AA2E-4B84-AF8E-807423FCA7B2}"/>
              </a:ext>
            </a:extLst>
          </p:cNvPr>
          <p:cNvCxnSpPr>
            <a:cxnSpLocks noChangeShapeType="1"/>
            <a:stCxn id="22540" idx="0"/>
            <a:endCxn id="22538" idx="2"/>
          </p:cNvCxnSpPr>
          <p:nvPr/>
        </p:nvCxnSpPr>
        <p:spPr bwMode="auto">
          <a:xfrm flipV="1">
            <a:off x="1436690" y="4044950"/>
            <a:ext cx="1068387" cy="598488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2533" name="AutoShape 5">
            <a:extLst>
              <a:ext uri="{FF2B5EF4-FFF2-40B4-BE49-F238E27FC236}">
                <a16:creationId xmlns:a16="http://schemas.microsoft.com/office/drawing/2014/main" id="{B55DAE9A-D5BB-4C76-B02F-82E7245CFDCA}"/>
              </a:ext>
            </a:extLst>
          </p:cNvPr>
          <p:cNvCxnSpPr>
            <a:cxnSpLocks noChangeShapeType="1"/>
            <a:stCxn id="22541" idx="0"/>
            <a:endCxn id="22538" idx="2"/>
          </p:cNvCxnSpPr>
          <p:nvPr/>
        </p:nvCxnSpPr>
        <p:spPr bwMode="auto">
          <a:xfrm flipH="1" flipV="1">
            <a:off x="2505077" y="4044950"/>
            <a:ext cx="1096963" cy="598488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2534" name="AutoShape 6">
            <a:extLst>
              <a:ext uri="{FF2B5EF4-FFF2-40B4-BE49-F238E27FC236}">
                <a16:creationId xmlns:a16="http://schemas.microsoft.com/office/drawing/2014/main" id="{5CD288D1-600A-4A78-B4AB-38579B7BCC84}"/>
              </a:ext>
            </a:extLst>
          </p:cNvPr>
          <p:cNvCxnSpPr>
            <a:cxnSpLocks noChangeShapeType="1"/>
            <a:stCxn id="22544" idx="0"/>
            <a:endCxn id="22540" idx="2"/>
          </p:cNvCxnSpPr>
          <p:nvPr/>
        </p:nvCxnSpPr>
        <p:spPr bwMode="auto">
          <a:xfrm flipV="1">
            <a:off x="969965" y="5070475"/>
            <a:ext cx="466725" cy="598488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2535" name="AutoShape 7">
            <a:extLst>
              <a:ext uri="{FF2B5EF4-FFF2-40B4-BE49-F238E27FC236}">
                <a16:creationId xmlns:a16="http://schemas.microsoft.com/office/drawing/2014/main" id="{B475BE44-73CE-4AAB-946C-C85E9B9DB835}"/>
              </a:ext>
            </a:extLst>
          </p:cNvPr>
          <p:cNvCxnSpPr>
            <a:cxnSpLocks noChangeShapeType="1"/>
            <a:stCxn id="22546" idx="0"/>
            <a:endCxn id="22541" idx="2"/>
          </p:cNvCxnSpPr>
          <p:nvPr/>
        </p:nvCxnSpPr>
        <p:spPr bwMode="auto">
          <a:xfrm flipV="1">
            <a:off x="3092452" y="5070475"/>
            <a:ext cx="511175" cy="598488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2536" name="AutoShape 8">
            <a:extLst>
              <a:ext uri="{FF2B5EF4-FFF2-40B4-BE49-F238E27FC236}">
                <a16:creationId xmlns:a16="http://schemas.microsoft.com/office/drawing/2014/main" id="{1170D9F6-F8B3-4059-B5E3-6B2820CF6ED6}"/>
              </a:ext>
            </a:extLst>
          </p:cNvPr>
          <p:cNvCxnSpPr>
            <a:cxnSpLocks noChangeShapeType="1"/>
            <a:stCxn id="22540" idx="2"/>
            <a:endCxn id="22545" idx="0"/>
          </p:cNvCxnSpPr>
          <p:nvPr/>
        </p:nvCxnSpPr>
        <p:spPr bwMode="auto">
          <a:xfrm>
            <a:off x="1436688" y="5070475"/>
            <a:ext cx="506412" cy="598488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2537" name="AutoShape 9">
            <a:extLst>
              <a:ext uri="{FF2B5EF4-FFF2-40B4-BE49-F238E27FC236}">
                <a16:creationId xmlns:a16="http://schemas.microsoft.com/office/drawing/2014/main" id="{4EEA5E7D-6665-4344-BA53-8C0E22B9E2E4}"/>
              </a:ext>
            </a:extLst>
          </p:cNvPr>
          <p:cNvCxnSpPr>
            <a:cxnSpLocks noChangeShapeType="1"/>
            <a:stCxn id="22541" idx="2"/>
            <a:endCxn id="22547" idx="0"/>
          </p:cNvCxnSpPr>
          <p:nvPr/>
        </p:nvCxnSpPr>
        <p:spPr bwMode="auto">
          <a:xfrm>
            <a:off x="3603627" y="5070475"/>
            <a:ext cx="473075" cy="598488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2538" name="AutoShape 10">
            <a:extLst>
              <a:ext uri="{FF2B5EF4-FFF2-40B4-BE49-F238E27FC236}">
                <a16:creationId xmlns:a16="http://schemas.microsoft.com/office/drawing/2014/main" id="{A9117624-EDB8-46E4-BA2B-38D41EF857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3965" y="3617915"/>
            <a:ext cx="2562225" cy="427037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800" dirty="0">
                <a:latin typeface="Tahoma" panose="020B0604030504040204" pitchFamily="34" charset="0"/>
              </a:rPr>
              <a:t> 7  2 </a:t>
            </a:r>
            <a:r>
              <a:rPr lang="en-US" altLang="en-US" sz="1800" b="1" dirty="0">
                <a:solidFill>
                  <a:srgbClr val="006666"/>
                </a:solidFill>
                <a:latin typeface="Symbol" panose="05050102010706020507" pitchFamily="18" charset="2"/>
              </a:rPr>
              <a:t></a:t>
            </a:r>
            <a:r>
              <a:rPr lang="en-US" altLang="en-US" sz="1800" dirty="0">
                <a:latin typeface="Tahoma" panose="020B0604030504040204" pitchFamily="34" charset="0"/>
              </a:rPr>
              <a:t> 9  4</a:t>
            </a:r>
            <a:r>
              <a:rPr lang="en-US" altLang="en-US" sz="1800" dirty="0">
                <a:solidFill>
                  <a:srgbClr val="99CC99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800" b="1" dirty="0">
                <a:solidFill>
                  <a:srgbClr val="000000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1800" dirty="0">
                <a:solidFill>
                  <a:srgbClr val="99CC99"/>
                </a:solidFill>
                <a:latin typeface="Tahoma" panose="020B0604030504040204" pitchFamily="34" charset="0"/>
              </a:rPr>
              <a:t>  </a:t>
            </a:r>
            <a:r>
              <a:rPr lang="en-US" altLang="en-US" sz="1800" dirty="0">
                <a:solidFill>
                  <a:srgbClr val="006666"/>
                </a:solidFill>
                <a:latin typeface="Tahoma" panose="020B0604030504040204" pitchFamily="34" charset="0"/>
              </a:rPr>
              <a:t>2  4  7  9</a:t>
            </a:r>
          </a:p>
        </p:txBody>
      </p:sp>
      <p:sp>
        <p:nvSpPr>
          <p:cNvPr id="22539" name="AutoShape 11">
            <a:extLst>
              <a:ext uri="{FF2B5EF4-FFF2-40B4-BE49-F238E27FC236}">
                <a16:creationId xmlns:a16="http://schemas.microsoft.com/office/drawing/2014/main" id="{CB974F36-0D26-4CD0-88B4-D5759E28D2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3565" y="3617915"/>
            <a:ext cx="2562225" cy="427037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3816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3  8  6  1 </a:t>
            </a:r>
            <a:r>
              <a:rPr lang="en-US" altLang="en-US" sz="1800">
                <a:solidFill>
                  <a:srgbClr val="99CC99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rgbClr val="99CC99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800">
                <a:solidFill>
                  <a:srgbClr val="006666"/>
                </a:solidFill>
                <a:latin typeface="Tahoma" panose="020B0604030504040204" pitchFamily="34" charset="0"/>
              </a:rPr>
              <a:t> 1  3  6  8</a:t>
            </a:r>
          </a:p>
        </p:txBody>
      </p:sp>
      <p:sp>
        <p:nvSpPr>
          <p:cNvPr id="22540" name="AutoShape 12">
            <a:extLst>
              <a:ext uri="{FF2B5EF4-FFF2-40B4-BE49-F238E27FC236}">
                <a16:creationId xmlns:a16="http://schemas.microsoft.com/office/drawing/2014/main" id="{B49198EF-7172-486C-AED9-9364F3BDC6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52" y="4643440"/>
            <a:ext cx="1387475" cy="427037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7 </a:t>
            </a:r>
            <a:r>
              <a:rPr lang="en-US" altLang="en-US" sz="1800" b="1">
                <a:solidFill>
                  <a:srgbClr val="006666"/>
                </a:solidFill>
                <a:latin typeface="Symbol" panose="05050102010706020507" pitchFamily="18" charset="2"/>
              </a:rPr>
              <a:t></a:t>
            </a:r>
            <a:r>
              <a:rPr lang="en-US" altLang="en-US" sz="1800">
                <a:latin typeface="Tahoma" panose="020B0604030504040204" pitchFamily="34" charset="0"/>
              </a:rPr>
              <a:t> 2</a:t>
            </a:r>
            <a:r>
              <a:rPr lang="en-US" altLang="en-US" sz="1800">
                <a:solidFill>
                  <a:srgbClr val="99CC99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rgbClr val="99CC99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800">
                <a:solidFill>
                  <a:srgbClr val="006666"/>
                </a:solidFill>
                <a:latin typeface="Tahoma" panose="020B0604030504040204" pitchFamily="34" charset="0"/>
              </a:rPr>
              <a:t>2  7</a:t>
            </a:r>
          </a:p>
        </p:txBody>
      </p:sp>
      <p:sp>
        <p:nvSpPr>
          <p:cNvPr id="22541" name="AutoShape 13">
            <a:extLst>
              <a:ext uri="{FF2B5EF4-FFF2-40B4-BE49-F238E27FC236}">
                <a16:creationId xmlns:a16="http://schemas.microsoft.com/office/drawing/2014/main" id="{C78A8B51-4B61-4DFA-9FFB-15FD469FF2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5115" y="4643440"/>
            <a:ext cx="1595437" cy="427037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9  4 </a:t>
            </a:r>
            <a:r>
              <a:rPr lang="en-US" altLang="en-US" sz="1800">
                <a:solidFill>
                  <a:srgbClr val="99CC99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rgbClr val="99CC99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800">
                <a:solidFill>
                  <a:srgbClr val="006666"/>
                </a:solidFill>
                <a:latin typeface="Tahoma" panose="020B0604030504040204" pitchFamily="34" charset="0"/>
              </a:rPr>
              <a:t> 4  9</a:t>
            </a:r>
          </a:p>
        </p:txBody>
      </p:sp>
      <p:sp>
        <p:nvSpPr>
          <p:cNvPr id="22542" name="AutoShape 14">
            <a:extLst>
              <a:ext uri="{FF2B5EF4-FFF2-40B4-BE49-F238E27FC236}">
                <a16:creationId xmlns:a16="http://schemas.microsoft.com/office/drawing/2014/main" id="{99137AAE-BE5A-41A1-A5B5-374F8F80F8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2552" y="4643440"/>
            <a:ext cx="1387475" cy="427037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3  8</a:t>
            </a:r>
            <a:r>
              <a:rPr lang="en-US" altLang="en-US" sz="1800">
                <a:solidFill>
                  <a:srgbClr val="99CC99"/>
                </a:solidFill>
                <a:latin typeface="Tahoma" panose="020B0604030504040204" pitchFamily="34" charset="0"/>
              </a:rPr>
              <a:t>  </a:t>
            </a:r>
            <a:r>
              <a:rPr lang="en-US" altLang="en-US" sz="1800" b="1">
                <a:solidFill>
                  <a:srgbClr val="000000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rgbClr val="006666"/>
                </a:solidFill>
                <a:latin typeface="Tahoma" panose="020B0604030504040204" pitchFamily="34" charset="0"/>
              </a:rPr>
              <a:t>  3  8</a:t>
            </a:r>
          </a:p>
        </p:txBody>
      </p:sp>
      <p:sp>
        <p:nvSpPr>
          <p:cNvPr id="22543" name="AutoShape 15">
            <a:extLst>
              <a:ext uri="{FF2B5EF4-FFF2-40B4-BE49-F238E27FC236}">
                <a16:creationId xmlns:a16="http://schemas.microsoft.com/office/drawing/2014/main" id="{28670E0D-5E7E-427B-ADA9-04B588892A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3765" y="4643440"/>
            <a:ext cx="1495425" cy="427037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6  1 </a:t>
            </a:r>
            <a:r>
              <a:rPr lang="en-US" altLang="en-US" sz="1800">
                <a:solidFill>
                  <a:srgbClr val="99CC99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rgbClr val="006666"/>
                </a:solidFill>
                <a:latin typeface="Tahoma" panose="020B0604030504040204" pitchFamily="34" charset="0"/>
              </a:rPr>
              <a:t>  1  6</a:t>
            </a:r>
          </a:p>
        </p:txBody>
      </p:sp>
      <p:sp>
        <p:nvSpPr>
          <p:cNvPr id="22544" name="AutoShape 16">
            <a:extLst>
              <a:ext uri="{FF2B5EF4-FFF2-40B4-BE49-F238E27FC236}">
                <a16:creationId xmlns:a16="http://schemas.microsoft.com/office/drawing/2014/main" id="{4FC9BA8D-DD82-4934-93AE-1F8E1BC36C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2" y="5668965"/>
            <a:ext cx="720725" cy="427037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7</a:t>
            </a:r>
            <a:r>
              <a:rPr lang="en-US" altLang="en-US" sz="180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800">
                <a:solidFill>
                  <a:srgbClr val="006666"/>
                </a:solidFill>
                <a:latin typeface="Tahoma" panose="020B0604030504040204" pitchFamily="34" charset="0"/>
              </a:rPr>
              <a:t>7</a:t>
            </a:r>
          </a:p>
        </p:txBody>
      </p:sp>
      <p:sp>
        <p:nvSpPr>
          <p:cNvPr id="22545" name="AutoShape 17">
            <a:extLst>
              <a:ext uri="{FF2B5EF4-FFF2-40B4-BE49-F238E27FC236}">
                <a16:creationId xmlns:a16="http://schemas.microsoft.com/office/drawing/2014/main" id="{7846F507-DC39-4548-A2FB-B6BA63A224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5668965"/>
            <a:ext cx="838200" cy="427037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2</a:t>
            </a:r>
            <a:r>
              <a:rPr lang="en-US" altLang="en-US" sz="180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800">
                <a:solidFill>
                  <a:srgbClr val="006666"/>
                </a:solidFill>
                <a:latin typeface="Tahoma" panose="020B0604030504040204" pitchFamily="34" charset="0"/>
              </a:rPr>
              <a:t>2</a:t>
            </a:r>
          </a:p>
        </p:txBody>
      </p:sp>
      <p:sp>
        <p:nvSpPr>
          <p:cNvPr id="22546" name="AutoShape 18">
            <a:extLst>
              <a:ext uri="{FF2B5EF4-FFF2-40B4-BE49-F238E27FC236}">
                <a16:creationId xmlns:a16="http://schemas.microsoft.com/office/drawing/2014/main" id="{C85B4122-F9CF-402D-8C37-45CCF66C93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8440" y="5668965"/>
            <a:ext cx="706437" cy="427037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9 </a:t>
            </a:r>
            <a:r>
              <a:rPr lang="en-US" altLang="en-US" sz="1800" b="1">
                <a:solidFill>
                  <a:srgbClr val="000000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800">
                <a:solidFill>
                  <a:srgbClr val="006666"/>
                </a:solidFill>
                <a:latin typeface="Tahoma" panose="020B0604030504040204" pitchFamily="34" charset="0"/>
              </a:rPr>
              <a:t>9</a:t>
            </a:r>
          </a:p>
        </p:txBody>
      </p:sp>
      <p:sp>
        <p:nvSpPr>
          <p:cNvPr id="22547" name="AutoShape 19">
            <a:extLst>
              <a:ext uri="{FF2B5EF4-FFF2-40B4-BE49-F238E27FC236}">
                <a16:creationId xmlns:a16="http://schemas.microsoft.com/office/drawing/2014/main" id="{8C1914CE-BE68-4AFA-81C2-A6D743C15D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2215" y="5668965"/>
            <a:ext cx="687387" cy="427037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4</a:t>
            </a:r>
            <a:r>
              <a:rPr lang="en-US" altLang="en-US" sz="180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rgbClr val="006666"/>
                </a:solidFill>
                <a:latin typeface="Tahoma" panose="020B0604030504040204" pitchFamily="34" charset="0"/>
              </a:rPr>
              <a:t> 4</a:t>
            </a:r>
          </a:p>
        </p:txBody>
      </p:sp>
      <p:sp>
        <p:nvSpPr>
          <p:cNvPr id="22548" name="AutoShape 20">
            <a:extLst>
              <a:ext uri="{FF2B5EF4-FFF2-40B4-BE49-F238E27FC236}">
                <a16:creationId xmlns:a16="http://schemas.microsoft.com/office/drawing/2014/main" id="{20DF62C1-F4A4-4061-BC18-DFA4F1308D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2" y="5668965"/>
            <a:ext cx="720725" cy="427037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3</a:t>
            </a:r>
            <a:r>
              <a:rPr lang="en-US" altLang="en-US" sz="180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800">
                <a:solidFill>
                  <a:srgbClr val="006666"/>
                </a:solidFill>
                <a:latin typeface="Tahoma" panose="020B0604030504040204" pitchFamily="34" charset="0"/>
              </a:rPr>
              <a:t>3</a:t>
            </a:r>
          </a:p>
        </p:txBody>
      </p:sp>
      <p:sp>
        <p:nvSpPr>
          <p:cNvPr id="22549" name="AutoShape 21">
            <a:extLst>
              <a:ext uri="{FF2B5EF4-FFF2-40B4-BE49-F238E27FC236}">
                <a16:creationId xmlns:a16="http://schemas.microsoft.com/office/drawing/2014/main" id="{693FB6B1-5518-4301-A56A-CAD94E7744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6625" y="5668965"/>
            <a:ext cx="693738" cy="427037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8</a:t>
            </a:r>
            <a:r>
              <a:rPr lang="en-US" altLang="en-US" sz="180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800">
                <a:solidFill>
                  <a:srgbClr val="006666"/>
                </a:solidFill>
                <a:latin typeface="Tahoma" panose="020B0604030504040204" pitchFamily="34" charset="0"/>
              </a:rPr>
              <a:t>8</a:t>
            </a:r>
          </a:p>
        </p:txBody>
      </p:sp>
      <p:sp>
        <p:nvSpPr>
          <p:cNvPr id="22550" name="AutoShape 22">
            <a:extLst>
              <a:ext uri="{FF2B5EF4-FFF2-40B4-BE49-F238E27FC236}">
                <a16:creationId xmlns:a16="http://schemas.microsoft.com/office/drawing/2014/main" id="{9FAC3B87-30B8-49A7-86A1-189C8EF55E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8040" y="5668965"/>
            <a:ext cx="706437" cy="427037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6</a:t>
            </a:r>
            <a:r>
              <a:rPr lang="en-US" altLang="en-US" sz="180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800">
                <a:solidFill>
                  <a:srgbClr val="006666"/>
                </a:solidFill>
                <a:latin typeface="Tahoma" panose="020B0604030504040204" pitchFamily="34" charset="0"/>
              </a:rPr>
              <a:t>6</a:t>
            </a:r>
          </a:p>
        </p:txBody>
      </p:sp>
      <p:sp>
        <p:nvSpPr>
          <p:cNvPr id="22551" name="AutoShape 23">
            <a:extLst>
              <a:ext uri="{FF2B5EF4-FFF2-40B4-BE49-F238E27FC236}">
                <a16:creationId xmlns:a16="http://schemas.microsoft.com/office/drawing/2014/main" id="{1F8AF957-9BA8-4096-8E47-FCF6769ACD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1815" y="5668965"/>
            <a:ext cx="687387" cy="427037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1</a:t>
            </a:r>
            <a:r>
              <a:rPr lang="en-US" altLang="en-US" sz="180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800">
                <a:solidFill>
                  <a:srgbClr val="006666"/>
                </a:solidFill>
                <a:latin typeface="Tahoma" panose="020B0604030504040204" pitchFamily="34" charset="0"/>
              </a:rPr>
              <a:t>1</a:t>
            </a:r>
          </a:p>
        </p:txBody>
      </p:sp>
      <p:cxnSp>
        <p:nvCxnSpPr>
          <p:cNvPr id="22552" name="AutoShape 24">
            <a:extLst>
              <a:ext uri="{FF2B5EF4-FFF2-40B4-BE49-F238E27FC236}">
                <a16:creationId xmlns:a16="http://schemas.microsoft.com/office/drawing/2014/main" id="{88BEEA26-667D-4C1A-B81D-14A80C939B3E}"/>
              </a:ext>
            </a:extLst>
          </p:cNvPr>
          <p:cNvCxnSpPr>
            <a:cxnSpLocks noChangeShapeType="1"/>
            <a:stCxn id="22542" idx="0"/>
            <a:endCxn id="22539" idx="2"/>
          </p:cNvCxnSpPr>
          <p:nvPr/>
        </p:nvCxnSpPr>
        <p:spPr bwMode="auto">
          <a:xfrm flipV="1">
            <a:off x="5856290" y="4044950"/>
            <a:ext cx="1068387" cy="598488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2553" name="AutoShape 25">
            <a:extLst>
              <a:ext uri="{FF2B5EF4-FFF2-40B4-BE49-F238E27FC236}">
                <a16:creationId xmlns:a16="http://schemas.microsoft.com/office/drawing/2014/main" id="{E3BE4135-6A48-4867-99E5-01A9231DBEFE}"/>
              </a:ext>
            </a:extLst>
          </p:cNvPr>
          <p:cNvCxnSpPr>
            <a:cxnSpLocks noChangeShapeType="1"/>
            <a:stCxn id="22543" idx="0"/>
            <a:endCxn id="22539" idx="2"/>
          </p:cNvCxnSpPr>
          <p:nvPr/>
        </p:nvCxnSpPr>
        <p:spPr bwMode="auto">
          <a:xfrm flipH="1" flipV="1">
            <a:off x="6924675" y="4044950"/>
            <a:ext cx="1066800" cy="598488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2554" name="AutoShape 26">
            <a:extLst>
              <a:ext uri="{FF2B5EF4-FFF2-40B4-BE49-F238E27FC236}">
                <a16:creationId xmlns:a16="http://schemas.microsoft.com/office/drawing/2014/main" id="{F2C76A20-9F26-4280-B889-6945DA59C352}"/>
              </a:ext>
            </a:extLst>
          </p:cNvPr>
          <p:cNvCxnSpPr>
            <a:cxnSpLocks noChangeShapeType="1"/>
            <a:stCxn id="22548" idx="0"/>
            <a:endCxn id="22542" idx="2"/>
          </p:cNvCxnSpPr>
          <p:nvPr/>
        </p:nvCxnSpPr>
        <p:spPr bwMode="auto">
          <a:xfrm flipV="1">
            <a:off x="5389565" y="5070475"/>
            <a:ext cx="466725" cy="598488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2555" name="AutoShape 27">
            <a:extLst>
              <a:ext uri="{FF2B5EF4-FFF2-40B4-BE49-F238E27FC236}">
                <a16:creationId xmlns:a16="http://schemas.microsoft.com/office/drawing/2014/main" id="{7D53132B-1B70-4A1F-89AA-6873E256C8E4}"/>
              </a:ext>
            </a:extLst>
          </p:cNvPr>
          <p:cNvCxnSpPr>
            <a:cxnSpLocks noChangeShapeType="1"/>
            <a:stCxn id="22550" idx="0"/>
            <a:endCxn id="22543" idx="2"/>
          </p:cNvCxnSpPr>
          <p:nvPr/>
        </p:nvCxnSpPr>
        <p:spPr bwMode="auto">
          <a:xfrm flipV="1">
            <a:off x="7510463" y="5070475"/>
            <a:ext cx="481012" cy="598488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2556" name="AutoShape 28">
            <a:extLst>
              <a:ext uri="{FF2B5EF4-FFF2-40B4-BE49-F238E27FC236}">
                <a16:creationId xmlns:a16="http://schemas.microsoft.com/office/drawing/2014/main" id="{4995850B-ECB6-4AF2-AF64-9DA12926C031}"/>
              </a:ext>
            </a:extLst>
          </p:cNvPr>
          <p:cNvCxnSpPr>
            <a:cxnSpLocks noChangeShapeType="1"/>
            <a:stCxn id="22542" idx="2"/>
            <a:endCxn id="22549" idx="0"/>
          </p:cNvCxnSpPr>
          <p:nvPr/>
        </p:nvCxnSpPr>
        <p:spPr bwMode="auto">
          <a:xfrm>
            <a:off x="5856288" y="5070475"/>
            <a:ext cx="508000" cy="598488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2557" name="AutoShape 29">
            <a:extLst>
              <a:ext uri="{FF2B5EF4-FFF2-40B4-BE49-F238E27FC236}">
                <a16:creationId xmlns:a16="http://schemas.microsoft.com/office/drawing/2014/main" id="{086C317D-ACFD-4C32-B3B3-71E510236470}"/>
              </a:ext>
            </a:extLst>
          </p:cNvPr>
          <p:cNvCxnSpPr>
            <a:cxnSpLocks noChangeShapeType="1"/>
            <a:stCxn id="22543" idx="2"/>
            <a:endCxn id="22551" idx="0"/>
          </p:cNvCxnSpPr>
          <p:nvPr/>
        </p:nvCxnSpPr>
        <p:spPr bwMode="auto">
          <a:xfrm>
            <a:off x="7991475" y="5070475"/>
            <a:ext cx="503238" cy="598488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2558" name="AutoShape 30">
            <a:extLst>
              <a:ext uri="{FF2B5EF4-FFF2-40B4-BE49-F238E27FC236}">
                <a16:creationId xmlns:a16="http://schemas.microsoft.com/office/drawing/2014/main" id="{33DB072F-6AA4-4234-8DF9-83378D8A3B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2590802"/>
            <a:ext cx="4876800" cy="430213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7  2  9  4 </a:t>
            </a:r>
            <a:r>
              <a:rPr lang="en-US" altLang="en-US" sz="1800" b="1">
                <a:solidFill>
                  <a:srgbClr val="006666"/>
                </a:solidFill>
                <a:latin typeface="Symbol" panose="05050102010706020507" pitchFamily="18" charset="2"/>
              </a:rPr>
              <a:t></a:t>
            </a:r>
            <a:r>
              <a:rPr lang="en-US" altLang="en-US" sz="1800">
                <a:latin typeface="Tahoma" panose="020B0604030504040204" pitchFamily="34" charset="0"/>
              </a:rPr>
              <a:t> 3  8  6  1</a:t>
            </a:r>
            <a:r>
              <a:rPr lang="en-US" altLang="en-US" sz="1800">
                <a:solidFill>
                  <a:srgbClr val="99CC99"/>
                </a:solidFill>
                <a:latin typeface="Tahoma" panose="020B0604030504040204" pitchFamily="34" charset="0"/>
              </a:rPr>
              <a:t>  </a:t>
            </a:r>
            <a:r>
              <a:rPr lang="en-US" altLang="en-US" sz="1800" b="1">
                <a:solidFill>
                  <a:srgbClr val="99CC99"/>
                </a:solidFill>
                <a:latin typeface="Tahoma" panose="020B0604030504040204" pitchFamily="34" charset="0"/>
              </a:rPr>
              <a:t>                                     </a:t>
            </a:r>
          </a:p>
        </p:txBody>
      </p:sp>
      <p:cxnSp>
        <p:nvCxnSpPr>
          <p:cNvPr id="22559" name="AutoShape 31">
            <a:extLst>
              <a:ext uri="{FF2B5EF4-FFF2-40B4-BE49-F238E27FC236}">
                <a16:creationId xmlns:a16="http://schemas.microsoft.com/office/drawing/2014/main" id="{B690DAFF-985E-4EFA-9A30-7A893A25CBAB}"/>
              </a:ext>
            </a:extLst>
          </p:cNvPr>
          <p:cNvCxnSpPr>
            <a:cxnSpLocks noChangeShapeType="1"/>
            <a:stCxn id="22538" idx="0"/>
            <a:endCxn id="22558" idx="2"/>
          </p:cNvCxnSpPr>
          <p:nvPr/>
        </p:nvCxnSpPr>
        <p:spPr bwMode="auto">
          <a:xfrm flipV="1">
            <a:off x="2505077" y="3021013"/>
            <a:ext cx="2219325" cy="596900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2560" name="AutoShape 32">
            <a:extLst>
              <a:ext uri="{FF2B5EF4-FFF2-40B4-BE49-F238E27FC236}">
                <a16:creationId xmlns:a16="http://schemas.microsoft.com/office/drawing/2014/main" id="{E6538317-9496-461D-BAB0-24F47B233CEE}"/>
              </a:ext>
            </a:extLst>
          </p:cNvPr>
          <p:cNvCxnSpPr>
            <a:cxnSpLocks noChangeShapeType="1"/>
            <a:stCxn id="22539" idx="0"/>
            <a:endCxn id="22558" idx="2"/>
          </p:cNvCxnSpPr>
          <p:nvPr/>
        </p:nvCxnSpPr>
        <p:spPr bwMode="auto">
          <a:xfrm flipH="1" flipV="1">
            <a:off x="4724402" y="3021013"/>
            <a:ext cx="2200275" cy="596900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2561" name="Line 33">
            <a:extLst>
              <a:ext uri="{FF2B5EF4-FFF2-40B4-BE49-F238E27FC236}">
                <a16:creationId xmlns:a16="http://schemas.microsoft.com/office/drawing/2014/main" id="{FC8B1D04-91DE-4023-A388-9BE93AD2F97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61015" y="4191000"/>
            <a:ext cx="612775" cy="304800"/>
          </a:xfrm>
          <a:prstGeom prst="line">
            <a:avLst/>
          </a:prstGeom>
          <a:noFill/>
          <a:ln w="76320">
            <a:solidFill>
              <a:srgbClr val="006666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62" name="Line 34">
            <a:extLst>
              <a:ext uri="{FF2B5EF4-FFF2-40B4-BE49-F238E27FC236}">
                <a16:creationId xmlns:a16="http://schemas.microsoft.com/office/drawing/2014/main" id="{51CE367A-6F56-4339-9E28-B0078C455C76}"/>
              </a:ext>
            </a:extLst>
          </p:cNvPr>
          <p:cNvSpPr>
            <a:spLocks noChangeShapeType="1"/>
          </p:cNvSpPr>
          <p:nvPr/>
        </p:nvSpPr>
        <p:spPr bwMode="auto">
          <a:xfrm>
            <a:off x="7696200" y="4191000"/>
            <a:ext cx="609600" cy="304800"/>
          </a:xfrm>
          <a:prstGeom prst="line">
            <a:avLst/>
          </a:prstGeom>
          <a:noFill/>
          <a:ln w="76320">
            <a:solidFill>
              <a:srgbClr val="006666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ext Box 1">
            <a:extLst>
              <a:ext uri="{FF2B5EF4-FFF2-40B4-BE49-F238E27FC236}">
                <a16:creationId xmlns:a16="http://schemas.microsoft.com/office/drawing/2014/main" id="{D05FE0B0-76CC-4645-8B73-3CFFE2D556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140" y="6342065"/>
            <a:ext cx="587375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 anchorCtr="1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>
              <a:buClrTx/>
              <a:buFontTx/>
              <a:buNone/>
            </a:pPr>
            <a:fld id="{F95E5D80-138F-4EAF-8FB7-DD2544E6CEE2}" type="slidenum">
              <a:rPr lang="en-US" altLang="en-US" sz="2600" b="1">
                <a:solidFill>
                  <a:srgbClr val="FFFFFF"/>
                </a:solidFill>
                <a:latin typeface="Arial" panose="020B0604020202020204" pitchFamily="34" charset="0"/>
              </a:rPr>
              <a:pPr>
                <a:buClrTx/>
                <a:buFontTx/>
                <a:buNone/>
              </a:pPr>
              <a:t>37</a:t>
            </a:fld>
            <a:endParaRPr lang="en-US" altLang="en-US" sz="2600" b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23554" name="Text Box 2">
            <a:extLst>
              <a:ext uri="{FF2B5EF4-FFF2-40B4-BE49-F238E27FC236}">
                <a16:creationId xmlns:a16="http://schemas.microsoft.com/office/drawing/2014/main" id="{838CAAFB-E9A7-4294-AD5D-263BE1C4CD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914400"/>
            <a:ext cx="8001000" cy="585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en-US" sz="3600" b="1">
                <a:solidFill>
                  <a:srgbClr val="F0262B"/>
                </a:solidFill>
                <a:latin typeface="Arial" panose="020B0604020202020204" pitchFamily="34" charset="0"/>
              </a:rPr>
              <a:t>Execution Example (cont.)</a:t>
            </a:r>
          </a:p>
        </p:txBody>
      </p:sp>
      <p:sp>
        <p:nvSpPr>
          <p:cNvPr id="23555" name="Text Box 3">
            <a:extLst>
              <a:ext uri="{FF2B5EF4-FFF2-40B4-BE49-F238E27FC236}">
                <a16:creationId xmlns:a16="http://schemas.microsoft.com/office/drawing/2014/main" id="{FC66ABDC-BF2F-46AF-BD33-4C8D1E1C3E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981202"/>
            <a:ext cx="7772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>
              <a:spcBef>
                <a:spcPts val="700"/>
              </a:spcBef>
              <a:buClr>
                <a:srgbClr val="003366"/>
              </a:buClr>
              <a:buSzPct val="75000"/>
              <a:buFont typeface="Wingdings" panose="05000000000000000000" pitchFamily="2" charset="2"/>
              <a:buChar char=""/>
            </a:pPr>
            <a:r>
              <a:rPr lang="en-US" altLang="en-US" sz="2800">
                <a:latin typeface="Arial" panose="020B0604020202020204" pitchFamily="34" charset="0"/>
              </a:rPr>
              <a:t>Merge</a:t>
            </a:r>
          </a:p>
        </p:txBody>
      </p:sp>
      <p:cxnSp>
        <p:nvCxnSpPr>
          <p:cNvPr id="23556" name="AutoShape 4">
            <a:extLst>
              <a:ext uri="{FF2B5EF4-FFF2-40B4-BE49-F238E27FC236}">
                <a16:creationId xmlns:a16="http://schemas.microsoft.com/office/drawing/2014/main" id="{3D83A6F6-3AA6-4AC4-AADB-B761E754502D}"/>
              </a:ext>
            </a:extLst>
          </p:cNvPr>
          <p:cNvCxnSpPr>
            <a:cxnSpLocks noChangeShapeType="1"/>
            <a:stCxn id="23564" idx="0"/>
            <a:endCxn id="23562" idx="2"/>
          </p:cNvCxnSpPr>
          <p:nvPr/>
        </p:nvCxnSpPr>
        <p:spPr bwMode="auto">
          <a:xfrm flipV="1">
            <a:off x="1436690" y="4044950"/>
            <a:ext cx="1068387" cy="598488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3557" name="AutoShape 5">
            <a:extLst>
              <a:ext uri="{FF2B5EF4-FFF2-40B4-BE49-F238E27FC236}">
                <a16:creationId xmlns:a16="http://schemas.microsoft.com/office/drawing/2014/main" id="{7902774C-214A-4C04-B0C5-850EE08E0C23}"/>
              </a:ext>
            </a:extLst>
          </p:cNvPr>
          <p:cNvCxnSpPr>
            <a:cxnSpLocks noChangeShapeType="1"/>
            <a:stCxn id="23565" idx="0"/>
            <a:endCxn id="23562" idx="2"/>
          </p:cNvCxnSpPr>
          <p:nvPr/>
        </p:nvCxnSpPr>
        <p:spPr bwMode="auto">
          <a:xfrm flipH="1" flipV="1">
            <a:off x="2505077" y="4044950"/>
            <a:ext cx="1096963" cy="598488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3558" name="AutoShape 6">
            <a:extLst>
              <a:ext uri="{FF2B5EF4-FFF2-40B4-BE49-F238E27FC236}">
                <a16:creationId xmlns:a16="http://schemas.microsoft.com/office/drawing/2014/main" id="{6F8C65F4-1F2B-4FF5-A9F7-7708EEA1D498}"/>
              </a:ext>
            </a:extLst>
          </p:cNvPr>
          <p:cNvCxnSpPr>
            <a:cxnSpLocks noChangeShapeType="1"/>
            <a:stCxn id="23568" idx="0"/>
            <a:endCxn id="23564" idx="2"/>
          </p:cNvCxnSpPr>
          <p:nvPr/>
        </p:nvCxnSpPr>
        <p:spPr bwMode="auto">
          <a:xfrm flipV="1">
            <a:off x="969965" y="5070475"/>
            <a:ext cx="466725" cy="598488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3559" name="AutoShape 7">
            <a:extLst>
              <a:ext uri="{FF2B5EF4-FFF2-40B4-BE49-F238E27FC236}">
                <a16:creationId xmlns:a16="http://schemas.microsoft.com/office/drawing/2014/main" id="{41FA5229-111F-4983-B7B4-04D0084BF5D1}"/>
              </a:ext>
            </a:extLst>
          </p:cNvPr>
          <p:cNvCxnSpPr>
            <a:cxnSpLocks noChangeShapeType="1"/>
            <a:stCxn id="23570" idx="0"/>
            <a:endCxn id="23565" idx="2"/>
          </p:cNvCxnSpPr>
          <p:nvPr/>
        </p:nvCxnSpPr>
        <p:spPr bwMode="auto">
          <a:xfrm flipV="1">
            <a:off x="3092452" y="5070475"/>
            <a:ext cx="511175" cy="598488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3560" name="AutoShape 8">
            <a:extLst>
              <a:ext uri="{FF2B5EF4-FFF2-40B4-BE49-F238E27FC236}">
                <a16:creationId xmlns:a16="http://schemas.microsoft.com/office/drawing/2014/main" id="{71DE7B87-432C-4018-A8B5-12242A0A1096}"/>
              </a:ext>
            </a:extLst>
          </p:cNvPr>
          <p:cNvCxnSpPr>
            <a:cxnSpLocks noChangeShapeType="1"/>
            <a:stCxn id="23564" idx="2"/>
            <a:endCxn id="23569" idx="0"/>
          </p:cNvCxnSpPr>
          <p:nvPr/>
        </p:nvCxnSpPr>
        <p:spPr bwMode="auto">
          <a:xfrm>
            <a:off x="1436688" y="5070475"/>
            <a:ext cx="506412" cy="598488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3561" name="AutoShape 9">
            <a:extLst>
              <a:ext uri="{FF2B5EF4-FFF2-40B4-BE49-F238E27FC236}">
                <a16:creationId xmlns:a16="http://schemas.microsoft.com/office/drawing/2014/main" id="{7E638600-53CC-4547-B898-479158C39086}"/>
              </a:ext>
            </a:extLst>
          </p:cNvPr>
          <p:cNvCxnSpPr>
            <a:cxnSpLocks noChangeShapeType="1"/>
            <a:stCxn id="23565" idx="2"/>
            <a:endCxn id="23571" idx="0"/>
          </p:cNvCxnSpPr>
          <p:nvPr/>
        </p:nvCxnSpPr>
        <p:spPr bwMode="auto">
          <a:xfrm>
            <a:off x="3603627" y="5070475"/>
            <a:ext cx="473075" cy="598488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3562" name="AutoShape 10">
            <a:extLst>
              <a:ext uri="{FF2B5EF4-FFF2-40B4-BE49-F238E27FC236}">
                <a16:creationId xmlns:a16="http://schemas.microsoft.com/office/drawing/2014/main" id="{C87BAFFF-AF94-4575-BC1C-98C1E41A49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3965" y="3617915"/>
            <a:ext cx="2562225" cy="427037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800" dirty="0">
                <a:latin typeface="Tahoma" panose="020B0604030504040204" pitchFamily="34" charset="0"/>
              </a:rPr>
              <a:t> 7  2 </a:t>
            </a:r>
            <a:r>
              <a:rPr lang="en-US" altLang="en-US" sz="1800" b="1" dirty="0">
                <a:solidFill>
                  <a:srgbClr val="006666"/>
                </a:solidFill>
                <a:latin typeface="Symbol" panose="05050102010706020507" pitchFamily="18" charset="2"/>
              </a:rPr>
              <a:t></a:t>
            </a:r>
            <a:r>
              <a:rPr lang="en-US" altLang="en-US" sz="1800" dirty="0">
                <a:latin typeface="Tahoma" panose="020B0604030504040204" pitchFamily="34" charset="0"/>
              </a:rPr>
              <a:t> 9  4</a:t>
            </a:r>
            <a:r>
              <a:rPr lang="en-US" altLang="en-US" sz="1800" dirty="0">
                <a:solidFill>
                  <a:srgbClr val="99CC99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800" b="1" dirty="0">
                <a:solidFill>
                  <a:srgbClr val="000000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1800" dirty="0">
                <a:solidFill>
                  <a:srgbClr val="99CC99"/>
                </a:solidFill>
                <a:latin typeface="Tahoma" panose="020B0604030504040204" pitchFamily="34" charset="0"/>
              </a:rPr>
              <a:t>  </a:t>
            </a:r>
            <a:r>
              <a:rPr lang="en-US" altLang="en-US" sz="1800" dirty="0">
                <a:solidFill>
                  <a:srgbClr val="006666"/>
                </a:solidFill>
                <a:latin typeface="Tahoma" panose="020B0604030504040204" pitchFamily="34" charset="0"/>
              </a:rPr>
              <a:t>2  4  7  9</a:t>
            </a:r>
          </a:p>
        </p:txBody>
      </p:sp>
      <p:sp>
        <p:nvSpPr>
          <p:cNvPr id="23563" name="AutoShape 11">
            <a:extLst>
              <a:ext uri="{FF2B5EF4-FFF2-40B4-BE49-F238E27FC236}">
                <a16:creationId xmlns:a16="http://schemas.microsoft.com/office/drawing/2014/main" id="{4CF0FB33-9259-4665-9A17-32BE256777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3565" y="3617915"/>
            <a:ext cx="2562225" cy="427037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3  8  6  1 </a:t>
            </a:r>
            <a:r>
              <a:rPr lang="en-US" altLang="en-US" sz="1800">
                <a:solidFill>
                  <a:srgbClr val="99CC99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rgbClr val="99CC99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800">
                <a:solidFill>
                  <a:srgbClr val="006666"/>
                </a:solidFill>
                <a:latin typeface="Tahoma" panose="020B0604030504040204" pitchFamily="34" charset="0"/>
              </a:rPr>
              <a:t> 1  3  6  8</a:t>
            </a:r>
          </a:p>
        </p:txBody>
      </p:sp>
      <p:sp>
        <p:nvSpPr>
          <p:cNvPr id="23564" name="AutoShape 12">
            <a:extLst>
              <a:ext uri="{FF2B5EF4-FFF2-40B4-BE49-F238E27FC236}">
                <a16:creationId xmlns:a16="http://schemas.microsoft.com/office/drawing/2014/main" id="{F036FD1B-4F95-4C22-B1C3-E9B3C85F49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52" y="4643440"/>
            <a:ext cx="1387475" cy="427037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7 </a:t>
            </a:r>
            <a:r>
              <a:rPr lang="en-US" altLang="en-US" sz="1800" b="1">
                <a:solidFill>
                  <a:srgbClr val="006666"/>
                </a:solidFill>
                <a:latin typeface="Symbol" panose="05050102010706020507" pitchFamily="18" charset="2"/>
              </a:rPr>
              <a:t></a:t>
            </a:r>
            <a:r>
              <a:rPr lang="en-US" altLang="en-US" sz="1800">
                <a:latin typeface="Tahoma" panose="020B0604030504040204" pitchFamily="34" charset="0"/>
              </a:rPr>
              <a:t> 2</a:t>
            </a:r>
            <a:r>
              <a:rPr lang="en-US" altLang="en-US" sz="1800">
                <a:solidFill>
                  <a:srgbClr val="99CC99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rgbClr val="99CC99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800">
                <a:solidFill>
                  <a:srgbClr val="006666"/>
                </a:solidFill>
                <a:latin typeface="Tahoma" panose="020B0604030504040204" pitchFamily="34" charset="0"/>
              </a:rPr>
              <a:t>2  7</a:t>
            </a:r>
          </a:p>
        </p:txBody>
      </p:sp>
      <p:sp>
        <p:nvSpPr>
          <p:cNvPr id="23565" name="AutoShape 13">
            <a:extLst>
              <a:ext uri="{FF2B5EF4-FFF2-40B4-BE49-F238E27FC236}">
                <a16:creationId xmlns:a16="http://schemas.microsoft.com/office/drawing/2014/main" id="{380524F9-BC8D-440A-98B0-ED629DB87B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5115" y="4643440"/>
            <a:ext cx="1595437" cy="427037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9  4 </a:t>
            </a:r>
            <a:r>
              <a:rPr lang="en-US" altLang="en-US" sz="1800">
                <a:solidFill>
                  <a:srgbClr val="99CC99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rgbClr val="99CC99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800">
                <a:solidFill>
                  <a:srgbClr val="006666"/>
                </a:solidFill>
                <a:latin typeface="Tahoma" panose="020B0604030504040204" pitchFamily="34" charset="0"/>
              </a:rPr>
              <a:t> 4  9</a:t>
            </a:r>
          </a:p>
        </p:txBody>
      </p:sp>
      <p:sp>
        <p:nvSpPr>
          <p:cNvPr id="23566" name="AutoShape 14">
            <a:extLst>
              <a:ext uri="{FF2B5EF4-FFF2-40B4-BE49-F238E27FC236}">
                <a16:creationId xmlns:a16="http://schemas.microsoft.com/office/drawing/2014/main" id="{B3D21F7D-6EDC-4D78-80FD-B7D295E967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2552" y="4643440"/>
            <a:ext cx="1387475" cy="427037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3  8</a:t>
            </a:r>
            <a:r>
              <a:rPr lang="en-US" altLang="en-US" sz="1800">
                <a:solidFill>
                  <a:srgbClr val="99CC99"/>
                </a:solidFill>
                <a:latin typeface="Tahoma" panose="020B0604030504040204" pitchFamily="34" charset="0"/>
              </a:rPr>
              <a:t>  </a:t>
            </a:r>
            <a:r>
              <a:rPr lang="en-US" altLang="en-US" sz="1800" b="1">
                <a:solidFill>
                  <a:srgbClr val="000000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rgbClr val="006666"/>
                </a:solidFill>
                <a:latin typeface="Tahoma" panose="020B0604030504040204" pitchFamily="34" charset="0"/>
              </a:rPr>
              <a:t>  3  8</a:t>
            </a:r>
          </a:p>
        </p:txBody>
      </p:sp>
      <p:sp>
        <p:nvSpPr>
          <p:cNvPr id="23567" name="AutoShape 15">
            <a:extLst>
              <a:ext uri="{FF2B5EF4-FFF2-40B4-BE49-F238E27FC236}">
                <a16:creationId xmlns:a16="http://schemas.microsoft.com/office/drawing/2014/main" id="{5B13749F-60A9-457F-9536-C328A3EF63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3765" y="4643440"/>
            <a:ext cx="1495425" cy="427037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6  1 </a:t>
            </a:r>
            <a:r>
              <a:rPr lang="en-US" altLang="en-US" sz="1800">
                <a:solidFill>
                  <a:srgbClr val="99CC99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rgbClr val="006666"/>
                </a:solidFill>
                <a:latin typeface="Tahoma" panose="020B0604030504040204" pitchFamily="34" charset="0"/>
              </a:rPr>
              <a:t>  1  6</a:t>
            </a:r>
          </a:p>
        </p:txBody>
      </p:sp>
      <p:sp>
        <p:nvSpPr>
          <p:cNvPr id="23568" name="AutoShape 16">
            <a:extLst>
              <a:ext uri="{FF2B5EF4-FFF2-40B4-BE49-F238E27FC236}">
                <a16:creationId xmlns:a16="http://schemas.microsoft.com/office/drawing/2014/main" id="{615848E3-20A8-4EAE-915D-7DFB8BFBB0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2" y="5668965"/>
            <a:ext cx="720725" cy="427037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7</a:t>
            </a:r>
            <a:r>
              <a:rPr lang="en-US" altLang="en-US" sz="180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800">
                <a:solidFill>
                  <a:srgbClr val="006666"/>
                </a:solidFill>
                <a:latin typeface="Tahoma" panose="020B0604030504040204" pitchFamily="34" charset="0"/>
              </a:rPr>
              <a:t>7</a:t>
            </a:r>
          </a:p>
        </p:txBody>
      </p:sp>
      <p:sp>
        <p:nvSpPr>
          <p:cNvPr id="23569" name="AutoShape 17">
            <a:extLst>
              <a:ext uri="{FF2B5EF4-FFF2-40B4-BE49-F238E27FC236}">
                <a16:creationId xmlns:a16="http://schemas.microsoft.com/office/drawing/2014/main" id="{A5B708E8-C419-469F-89BA-66D004BE6C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5668965"/>
            <a:ext cx="838200" cy="427037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2</a:t>
            </a:r>
            <a:r>
              <a:rPr lang="en-US" altLang="en-US" sz="180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800">
                <a:solidFill>
                  <a:srgbClr val="006666"/>
                </a:solidFill>
                <a:latin typeface="Tahoma" panose="020B0604030504040204" pitchFamily="34" charset="0"/>
              </a:rPr>
              <a:t>2</a:t>
            </a:r>
          </a:p>
        </p:txBody>
      </p:sp>
      <p:sp>
        <p:nvSpPr>
          <p:cNvPr id="23570" name="AutoShape 18">
            <a:extLst>
              <a:ext uri="{FF2B5EF4-FFF2-40B4-BE49-F238E27FC236}">
                <a16:creationId xmlns:a16="http://schemas.microsoft.com/office/drawing/2014/main" id="{BD91BF5C-2C45-45E3-B2DD-01487D67C6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8440" y="5668965"/>
            <a:ext cx="706437" cy="427037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9 </a:t>
            </a:r>
            <a:r>
              <a:rPr lang="en-US" altLang="en-US" sz="1800" b="1">
                <a:solidFill>
                  <a:srgbClr val="000000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800">
                <a:solidFill>
                  <a:srgbClr val="006666"/>
                </a:solidFill>
                <a:latin typeface="Tahoma" panose="020B0604030504040204" pitchFamily="34" charset="0"/>
              </a:rPr>
              <a:t>9</a:t>
            </a:r>
          </a:p>
        </p:txBody>
      </p:sp>
      <p:sp>
        <p:nvSpPr>
          <p:cNvPr id="23571" name="AutoShape 19">
            <a:extLst>
              <a:ext uri="{FF2B5EF4-FFF2-40B4-BE49-F238E27FC236}">
                <a16:creationId xmlns:a16="http://schemas.microsoft.com/office/drawing/2014/main" id="{73C2DC42-2215-451E-A4EA-758C91B5A0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2215" y="5668965"/>
            <a:ext cx="687387" cy="427037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4</a:t>
            </a:r>
            <a:r>
              <a:rPr lang="en-US" altLang="en-US" sz="180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rgbClr val="006666"/>
                </a:solidFill>
                <a:latin typeface="Tahoma" panose="020B0604030504040204" pitchFamily="34" charset="0"/>
              </a:rPr>
              <a:t> 4</a:t>
            </a:r>
          </a:p>
        </p:txBody>
      </p:sp>
      <p:sp>
        <p:nvSpPr>
          <p:cNvPr id="23572" name="AutoShape 20">
            <a:extLst>
              <a:ext uri="{FF2B5EF4-FFF2-40B4-BE49-F238E27FC236}">
                <a16:creationId xmlns:a16="http://schemas.microsoft.com/office/drawing/2014/main" id="{B4A90F58-C713-49D9-BCCB-9456E004F5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2" y="5668965"/>
            <a:ext cx="720725" cy="427037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3</a:t>
            </a:r>
            <a:r>
              <a:rPr lang="en-US" altLang="en-US" sz="180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800">
                <a:solidFill>
                  <a:srgbClr val="006666"/>
                </a:solidFill>
                <a:latin typeface="Tahoma" panose="020B0604030504040204" pitchFamily="34" charset="0"/>
              </a:rPr>
              <a:t>3</a:t>
            </a:r>
          </a:p>
        </p:txBody>
      </p:sp>
      <p:sp>
        <p:nvSpPr>
          <p:cNvPr id="23573" name="AutoShape 21">
            <a:extLst>
              <a:ext uri="{FF2B5EF4-FFF2-40B4-BE49-F238E27FC236}">
                <a16:creationId xmlns:a16="http://schemas.microsoft.com/office/drawing/2014/main" id="{28627DF9-119C-458D-8D8A-49F86836D5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6625" y="5668965"/>
            <a:ext cx="693738" cy="427037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8</a:t>
            </a:r>
            <a:r>
              <a:rPr lang="en-US" altLang="en-US" sz="180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800">
                <a:solidFill>
                  <a:srgbClr val="006666"/>
                </a:solidFill>
                <a:latin typeface="Tahoma" panose="020B0604030504040204" pitchFamily="34" charset="0"/>
              </a:rPr>
              <a:t>8</a:t>
            </a:r>
          </a:p>
        </p:txBody>
      </p:sp>
      <p:sp>
        <p:nvSpPr>
          <p:cNvPr id="23574" name="AutoShape 22">
            <a:extLst>
              <a:ext uri="{FF2B5EF4-FFF2-40B4-BE49-F238E27FC236}">
                <a16:creationId xmlns:a16="http://schemas.microsoft.com/office/drawing/2014/main" id="{2423CF83-CB90-4890-AC34-158B62A095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8040" y="5668965"/>
            <a:ext cx="706437" cy="427037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6</a:t>
            </a:r>
            <a:r>
              <a:rPr lang="en-US" altLang="en-US" sz="180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800">
                <a:solidFill>
                  <a:srgbClr val="006666"/>
                </a:solidFill>
                <a:latin typeface="Tahoma" panose="020B0604030504040204" pitchFamily="34" charset="0"/>
              </a:rPr>
              <a:t>6</a:t>
            </a:r>
          </a:p>
        </p:txBody>
      </p:sp>
      <p:sp>
        <p:nvSpPr>
          <p:cNvPr id="23575" name="AutoShape 23">
            <a:extLst>
              <a:ext uri="{FF2B5EF4-FFF2-40B4-BE49-F238E27FC236}">
                <a16:creationId xmlns:a16="http://schemas.microsoft.com/office/drawing/2014/main" id="{D396FD37-AC12-4317-8E96-1A9DB088BD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1815" y="5668965"/>
            <a:ext cx="687387" cy="427037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1</a:t>
            </a:r>
            <a:r>
              <a:rPr lang="en-US" altLang="en-US" sz="180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800">
                <a:solidFill>
                  <a:srgbClr val="006666"/>
                </a:solidFill>
                <a:latin typeface="Tahoma" panose="020B0604030504040204" pitchFamily="34" charset="0"/>
              </a:rPr>
              <a:t>1</a:t>
            </a:r>
          </a:p>
        </p:txBody>
      </p:sp>
      <p:cxnSp>
        <p:nvCxnSpPr>
          <p:cNvPr id="23576" name="AutoShape 24">
            <a:extLst>
              <a:ext uri="{FF2B5EF4-FFF2-40B4-BE49-F238E27FC236}">
                <a16:creationId xmlns:a16="http://schemas.microsoft.com/office/drawing/2014/main" id="{8E6EE18F-9972-468F-9027-43BA2E10E597}"/>
              </a:ext>
            </a:extLst>
          </p:cNvPr>
          <p:cNvCxnSpPr>
            <a:cxnSpLocks noChangeShapeType="1"/>
            <a:stCxn id="23566" idx="0"/>
            <a:endCxn id="23563" idx="2"/>
          </p:cNvCxnSpPr>
          <p:nvPr/>
        </p:nvCxnSpPr>
        <p:spPr bwMode="auto">
          <a:xfrm flipV="1">
            <a:off x="5856290" y="4044950"/>
            <a:ext cx="1068387" cy="598488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3577" name="AutoShape 25">
            <a:extLst>
              <a:ext uri="{FF2B5EF4-FFF2-40B4-BE49-F238E27FC236}">
                <a16:creationId xmlns:a16="http://schemas.microsoft.com/office/drawing/2014/main" id="{C189AD7E-F523-499C-9D28-65BD4527AA46}"/>
              </a:ext>
            </a:extLst>
          </p:cNvPr>
          <p:cNvCxnSpPr>
            <a:cxnSpLocks noChangeShapeType="1"/>
            <a:stCxn id="23567" idx="0"/>
            <a:endCxn id="23563" idx="2"/>
          </p:cNvCxnSpPr>
          <p:nvPr/>
        </p:nvCxnSpPr>
        <p:spPr bwMode="auto">
          <a:xfrm flipH="1" flipV="1">
            <a:off x="6924675" y="4044950"/>
            <a:ext cx="1066800" cy="598488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3578" name="AutoShape 26">
            <a:extLst>
              <a:ext uri="{FF2B5EF4-FFF2-40B4-BE49-F238E27FC236}">
                <a16:creationId xmlns:a16="http://schemas.microsoft.com/office/drawing/2014/main" id="{3DA3CCFE-9066-480C-B451-180AC7DDA6E4}"/>
              </a:ext>
            </a:extLst>
          </p:cNvPr>
          <p:cNvCxnSpPr>
            <a:cxnSpLocks noChangeShapeType="1"/>
            <a:stCxn id="23572" idx="0"/>
            <a:endCxn id="23566" idx="2"/>
          </p:cNvCxnSpPr>
          <p:nvPr/>
        </p:nvCxnSpPr>
        <p:spPr bwMode="auto">
          <a:xfrm flipV="1">
            <a:off x="5389565" y="5070475"/>
            <a:ext cx="466725" cy="598488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3579" name="AutoShape 27">
            <a:extLst>
              <a:ext uri="{FF2B5EF4-FFF2-40B4-BE49-F238E27FC236}">
                <a16:creationId xmlns:a16="http://schemas.microsoft.com/office/drawing/2014/main" id="{BC18C739-1E5F-4B72-8FA0-B81D3FF11E6C}"/>
              </a:ext>
            </a:extLst>
          </p:cNvPr>
          <p:cNvCxnSpPr>
            <a:cxnSpLocks noChangeShapeType="1"/>
            <a:stCxn id="23574" idx="0"/>
            <a:endCxn id="23567" idx="2"/>
          </p:cNvCxnSpPr>
          <p:nvPr/>
        </p:nvCxnSpPr>
        <p:spPr bwMode="auto">
          <a:xfrm flipV="1">
            <a:off x="7510463" y="5070475"/>
            <a:ext cx="481012" cy="598488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3580" name="AutoShape 28">
            <a:extLst>
              <a:ext uri="{FF2B5EF4-FFF2-40B4-BE49-F238E27FC236}">
                <a16:creationId xmlns:a16="http://schemas.microsoft.com/office/drawing/2014/main" id="{2D6A02AD-FB72-4E25-86B0-632238FED1E8}"/>
              </a:ext>
            </a:extLst>
          </p:cNvPr>
          <p:cNvCxnSpPr>
            <a:cxnSpLocks noChangeShapeType="1"/>
            <a:stCxn id="23566" idx="2"/>
            <a:endCxn id="23573" idx="0"/>
          </p:cNvCxnSpPr>
          <p:nvPr/>
        </p:nvCxnSpPr>
        <p:spPr bwMode="auto">
          <a:xfrm>
            <a:off x="5856288" y="5070475"/>
            <a:ext cx="508000" cy="598488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3581" name="AutoShape 29">
            <a:extLst>
              <a:ext uri="{FF2B5EF4-FFF2-40B4-BE49-F238E27FC236}">
                <a16:creationId xmlns:a16="http://schemas.microsoft.com/office/drawing/2014/main" id="{35C6DD71-B66A-4C87-8977-044AEC22F441}"/>
              </a:ext>
            </a:extLst>
          </p:cNvPr>
          <p:cNvCxnSpPr>
            <a:cxnSpLocks noChangeShapeType="1"/>
            <a:stCxn id="23567" idx="2"/>
            <a:endCxn id="23575" idx="0"/>
          </p:cNvCxnSpPr>
          <p:nvPr/>
        </p:nvCxnSpPr>
        <p:spPr bwMode="auto">
          <a:xfrm>
            <a:off x="7991475" y="5070475"/>
            <a:ext cx="503238" cy="598488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3582" name="AutoShape 30">
            <a:extLst>
              <a:ext uri="{FF2B5EF4-FFF2-40B4-BE49-F238E27FC236}">
                <a16:creationId xmlns:a16="http://schemas.microsoft.com/office/drawing/2014/main" id="{22D64AB2-BC37-424B-B305-C295F87BF2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2590802"/>
            <a:ext cx="4876800" cy="430213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3816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800" dirty="0">
                <a:latin typeface="Tahoma" panose="020B0604030504040204" pitchFamily="34" charset="0"/>
              </a:rPr>
              <a:t>7  2  9  4 </a:t>
            </a:r>
            <a:r>
              <a:rPr lang="en-US" altLang="en-US" sz="1800" b="1" dirty="0">
                <a:solidFill>
                  <a:srgbClr val="006666"/>
                </a:solidFill>
                <a:latin typeface="Symbol" panose="05050102010706020507" pitchFamily="18" charset="2"/>
              </a:rPr>
              <a:t></a:t>
            </a:r>
            <a:r>
              <a:rPr lang="en-US" altLang="en-US" sz="1800" dirty="0">
                <a:latin typeface="Tahoma" panose="020B0604030504040204" pitchFamily="34" charset="0"/>
              </a:rPr>
              <a:t> 3  8  6  1</a:t>
            </a:r>
            <a:r>
              <a:rPr lang="en-US" altLang="en-US" sz="1800" dirty="0">
                <a:solidFill>
                  <a:srgbClr val="99CC99"/>
                </a:solidFill>
                <a:latin typeface="Tahoma" panose="020B0604030504040204" pitchFamily="34" charset="0"/>
              </a:rPr>
              <a:t>  </a:t>
            </a:r>
            <a:r>
              <a:rPr lang="en-US" altLang="en-US" sz="1800" b="1" dirty="0">
                <a:solidFill>
                  <a:srgbClr val="000000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1800" dirty="0">
                <a:latin typeface="Tahoma" panose="020B0604030504040204" pitchFamily="34" charset="0"/>
              </a:rPr>
              <a:t>  </a:t>
            </a:r>
            <a:r>
              <a:rPr lang="en-US" altLang="en-US" sz="1800" dirty="0">
                <a:solidFill>
                  <a:srgbClr val="006666"/>
                </a:solidFill>
                <a:latin typeface="Tahoma" panose="020B0604030504040204" pitchFamily="34" charset="0"/>
              </a:rPr>
              <a:t>1  2  3  4  6  7  8  9</a:t>
            </a:r>
          </a:p>
        </p:txBody>
      </p:sp>
      <p:cxnSp>
        <p:nvCxnSpPr>
          <p:cNvPr id="23583" name="AutoShape 31">
            <a:extLst>
              <a:ext uri="{FF2B5EF4-FFF2-40B4-BE49-F238E27FC236}">
                <a16:creationId xmlns:a16="http://schemas.microsoft.com/office/drawing/2014/main" id="{36047832-E925-40F7-8AAE-E35779045CAE}"/>
              </a:ext>
            </a:extLst>
          </p:cNvPr>
          <p:cNvCxnSpPr>
            <a:cxnSpLocks noChangeShapeType="1"/>
            <a:stCxn id="23562" idx="0"/>
            <a:endCxn id="23582" idx="2"/>
          </p:cNvCxnSpPr>
          <p:nvPr/>
        </p:nvCxnSpPr>
        <p:spPr bwMode="auto">
          <a:xfrm flipV="1">
            <a:off x="2505077" y="3021013"/>
            <a:ext cx="2219325" cy="596900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3584" name="AutoShape 32">
            <a:extLst>
              <a:ext uri="{FF2B5EF4-FFF2-40B4-BE49-F238E27FC236}">
                <a16:creationId xmlns:a16="http://schemas.microsoft.com/office/drawing/2014/main" id="{26F21254-D1CB-4279-A892-7AF4D4005494}"/>
              </a:ext>
            </a:extLst>
          </p:cNvPr>
          <p:cNvCxnSpPr>
            <a:cxnSpLocks noChangeShapeType="1"/>
            <a:stCxn id="23563" idx="0"/>
            <a:endCxn id="23582" idx="2"/>
          </p:cNvCxnSpPr>
          <p:nvPr/>
        </p:nvCxnSpPr>
        <p:spPr bwMode="auto">
          <a:xfrm flipH="1" flipV="1">
            <a:off x="4724402" y="3021013"/>
            <a:ext cx="2200275" cy="596900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3585" name="Line 33">
            <a:extLst>
              <a:ext uri="{FF2B5EF4-FFF2-40B4-BE49-F238E27FC236}">
                <a16:creationId xmlns:a16="http://schemas.microsoft.com/office/drawing/2014/main" id="{2EAA76EB-D254-4478-849C-03D79B71730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1615" y="3124200"/>
            <a:ext cx="688975" cy="228600"/>
          </a:xfrm>
          <a:prstGeom prst="line">
            <a:avLst/>
          </a:prstGeom>
          <a:noFill/>
          <a:ln w="76320">
            <a:solidFill>
              <a:srgbClr val="006666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86" name="Line 34">
            <a:extLst>
              <a:ext uri="{FF2B5EF4-FFF2-40B4-BE49-F238E27FC236}">
                <a16:creationId xmlns:a16="http://schemas.microsoft.com/office/drawing/2014/main" id="{74890D16-20DF-4D17-8F7D-AA1CF6FA7484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3124200"/>
            <a:ext cx="685800" cy="228600"/>
          </a:xfrm>
          <a:prstGeom prst="line">
            <a:avLst/>
          </a:prstGeom>
          <a:noFill/>
          <a:ln w="76320">
            <a:solidFill>
              <a:srgbClr val="006666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E8CB24A-62E9-4110-B1D8-805F528ED266}"/>
              </a:ext>
            </a:extLst>
          </p:cNvPr>
          <p:cNvSpPr txBox="1"/>
          <p:nvPr/>
        </p:nvSpPr>
        <p:spPr>
          <a:xfrm>
            <a:off x="-21702" y="-6052"/>
            <a:ext cx="6840760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795E26"/>
                </a:solidFill>
                <a:latin typeface="Consolas" panose="020B0609020204030204" pitchFamily="49" charset="0"/>
              </a:rPr>
              <a:t>Mergesort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(A)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n = </a:t>
            </a:r>
            <a:r>
              <a:rPr lang="en-US" sz="2000" dirty="0">
                <a:solidFill>
                  <a:srgbClr val="795E26"/>
                </a:solidFill>
                <a:latin typeface="Consolas" panose="020B0609020204030204" pitchFamily="49" charset="0"/>
              </a:rPr>
              <a:t>length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(A)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</a:t>
            </a:r>
            <a:r>
              <a:rPr lang="en-US" sz="20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(n&lt;</a:t>
            </a:r>
            <a:r>
              <a:rPr lang="en-US" sz="20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20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mid = n/</a:t>
            </a:r>
            <a:r>
              <a:rPr lang="en-US" sz="20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L = array of </a:t>
            </a:r>
            <a:r>
              <a:rPr lang="en-US" sz="2000" dirty="0">
                <a:solidFill>
                  <a:srgbClr val="795E26"/>
                </a:solidFill>
                <a:latin typeface="Consolas" panose="020B0609020204030204" pitchFamily="49" charset="0"/>
              </a:rPr>
              <a:t>size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(mid)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R = array of </a:t>
            </a:r>
            <a:r>
              <a:rPr lang="en-US" sz="2000" dirty="0">
                <a:solidFill>
                  <a:srgbClr val="795E26"/>
                </a:solidFill>
                <a:latin typeface="Consolas" panose="020B0609020204030204" pitchFamily="49" charset="0"/>
              </a:rPr>
              <a:t>size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(n-mid)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</a:t>
            </a:r>
            <a:r>
              <a:rPr lang="en-US" sz="2000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(i=</a:t>
            </a:r>
            <a:r>
              <a:rPr lang="en-US" sz="20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 i &lt; mid; i++)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2000" dirty="0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[i] = </a:t>
            </a:r>
            <a:r>
              <a:rPr lang="en-US" sz="2000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[i]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</a:t>
            </a:r>
            <a:r>
              <a:rPr lang="en-US" sz="2000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(i=mid; i &lt; n; i++)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2000" dirty="0">
                <a:solidFill>
                  <a:srgbClr val="001080"/>
                </a:solidFill>
                <a:latin typeface="Consolas" panose="020B0609020204030204" pitchFamily="49" charset="0"/>
              </a:rPr>
              <a:t>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[i-mid] = </a:t>
            </a:r>
            <a:r>
              <a:rPr lang="en-US" sz="2000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[i]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</a:t>
            </a:r>
            <a:r>
              <a:rPr lang="en-US" sz="2000" dirty="0">
                <a:solidFill>
                  <a:srgbClr val="795E26"/>
                </a:solidFill>
                <a:latin typeface="Consolas" panose="020B0609020204030204" pitchFamily="49" charset="0"/>
              </a:rPr>
              <a:t>Mergesort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(L)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</a:t>
            </a:r>
            <a:r>
              <a:rPr lang="en-US" sz="2000" dirty="0">
                <a:solidFill>
                  <a:srgbClr val="795E26"/>
                </a:solidFill>
                <a:latin typeface="Consolas" panose="020B0609020204030204" pitchFamily="49" charset="0"/>
              </a:rPr>
              <a:t>Mergesort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(R)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</a:t>
            </a:r>
            <a:r>
              <a:rPr lang="en-US" sz="2000" dirty="0">
                <a:solidFill>
                  <a:srgbClr val="795E26"/>
                </a:solidFill>
                <a:latin typeface="Consolas" panose="020B0609020204030204" pitchFamily="49" charset="0"/>
              </a:rPr>
              <a:t>Merge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(L , R , A)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FD985CA-653C-4564-B065-ABC44C88C10E}"/>
              </a:ext>
            </a:extLst>
          </p:cNvPr>
          <p:cNvGrpSpPr/>
          <p:nvPr/>
        </p:nvGrpSpPr>
        <p:grpSpPr>
          <a:xfrm>
            <a:off x="323528" y="4437112"/>
            <a:ext cx="8731696" cy="2854424"/>
            <a:chOff x="84138" y="2590800"/>
            <a:chExt cx="8755062" cy="4241800"/>
          </a:xfrm>
        </p:grpSpPr>
        <p:sp>
          <p:nvSpPr>
            <p:cNvPr id="4" name="Text Box 1">
              <a:extLst>
                <a:ext uri="{FF2B5EF4-FFF2-40B4-BE49-F238E27FC236}">
                  <a16:creationId xmlns:a16="http://schemas.microsoft.com/office/drawing/2014/main" id="{ED0F4469-75A7-4572-BBF3-F27D073603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138" y="6097567"/>
              <a:ext cx="587375" cy="7350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 anchor="b" anchorCtr="1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9pPr>
            </a:lstStyle>
            <a:p>
              <a:pPr>
                <a:buClrTx/>
                <a:buFontTx/>
                <a:buNone/>
              </a:pPr>
              <a:fld id="{F95E5D80-138F-4EAF-8FB7-DD2544E6CEE2}" type="slidenum">
                <a:rPr lang="en-US" altLang="en-US" sz="2600" b="1">
                  <a:solidFill>
                    <a:srgbClr val="FFFFFF"/>
                  </a:solidFill>
                  <a:latin typeface="Arial" panose="020B0604020202020204" pitchFamily="34" charset="0"/>
                </a:rPr>
                <a:pPr>
                  <a:buClrTx/>
                  <a:buFontTx/>
                  <a:buNone/>
                </a:pPr>
                <a:t>38</a:t>
              </a:fld>
              <a:endParaRPr lang="en-US" altLang="en-US" sz="2600" b="1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cxnSp>
          <p:nvCxnSpPr>
            <p:cNvPr id="5" name="AutoShape 4">
              <a:extLst>
                <a:ext uri="{FF2B5EF4-FFF2-40B4-BE49-F238E27FC236}">
                  <a16:creationId xmlns:a16="http://schemas.microsoft.com/office/drawing/2014/main" id="{3CB3B8D6-7F10-4BF2-93FD-5ABA490DA243}"/>
                </a:ext>
              </a:extLst>
            </p:cNvPr>
            <p:cNvCxnSpPr>
              <a:cxnSpLocks noChangeShapeType="1"/>
              <a:stCxn id="13" idx="0"/>
              <a:endCxn id="11" idx="2"/>
            </p:cNvCxnSpPr>
            <p:nvPr/>
          </p:nvCxnSpPr>
          <p:spPr bwMode="auto">
            <a:xfrm flipV="1">
              <a:off x="1436688" y="4044950"/>
              <a:ext cx="1068387" cy="598488"/>
            </a:xfrm>
            <a:prstGeom prst="straightConnector1">
              <a:avLst/>
            </a:prstGeom>
            <a:noFill/>
            <a:ln w="19080">
              <a:solidFill>
                <a:srgbClr val="0033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6" name="AutoShape 5">
              <a:extLst>
                <a:ext uri="{FF2B5EF4-FFF2-40B4-BE49-F238E27FC236}">
                  <a16:creationId xmlns:a16="http://schemas.microsoft.com/office/drawing/2014/main" id="{1D79E1DA-3D25-41F1-A41F-469E3916DA9D}"/>
                </a:ext>
              </a:extLst>
            </p:cNvPr>
            <p:cNvCxnSpPr>
              <a:cxnSpLocks noChangeShapeType="1"/>
              <a:stCxn id="14" idx="0"/>
              <a:endCxn id="11" idx="2"/>
            </p:cNvCxnSpPr>
            <p:nvPr/>
          </p:nvCxnSpPr>
          <p:spPr bwMode="auto">
            <a:xfrm flipH="1" flipV="1">
              <a:off x="2505075" y="4044950"/>
              <a:ext cx="1096963" cy="598488"/>
            </a:xfrm>
            <a:prstGeom prst="straightConnector1">
              <a:avLst/>
            </a:prstGeom>
            <a:noFill/>
            <a:ln w="19080">
              <a:solidFill>
                <a:srgbClr val="0033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7" name="AutoShape 6">
              <a:extLst>
                <a:ext uri="{FF2B5EF4-FFF2-40B4-BE49-F238E27FC236}">
                  <a16:creationId xmlns:a16="http://schemas.microsoft.com/office/drawing/2014/main" id="{DFB410B0-6D0A-4C8E-8F5C-607C7E4DB55A}"/>
                </a:ext>
              </a:extLst>
            </p:cNvPr>
            <p:cNvCxnSpPr>
              <a:cxnSpLocks noChangeShapeType="1"/>
              <a:stCxn id="17" idx="0"/>
              <a:endCxn id="13" idx="2"/>
            </p:cNvCxnSpPr>
            <p:nvPr/>
          </p:nvCxnSpPr>
          <p:spPr bwMode="auto">
            <a:xfrm flipV="1">
              <a:off x="969963" y="5070475"/>
              <a:ext cx="466725" cy="598488"/>
            </a:xfrm>
            <a:prstGeom prst="straightConnector1">
              <a:avLst/>
            </a:prstGeom>
            <a:noFill/>
            <a:ln w="19080">
              <a:solidFill>
                <a:srgbClr val="0033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8" name="AutoShape 7">
              <a:extLst>
                <a:ext uri="{FF2B5EF4-FFF2-40B4-BE49-F238E27FC236}">
                  <a16:creationId xmlns:a16="http://schemas.microsoft.com/office/drawing/2014/main" id="{1ED568FE-E1C0-4CCA-AFD2-7FA152D77566}"/>
                </a:ext>
              </a:extLst>
            </p:cNvPr>
            <p:cNvCxnSpPr>
              <a:cxnSpLocks noChangeShapeType="1"/>
              <a:stCxn id="19" idx="0"/>
              <a:endCxn id="14" idx="2"/>
            </p:cNvCxnSpPr>
            <p:nvPr/>
          </p:nvCxnSpPr>
          <p:spPr bwMode="auto">
            <a:xfrm flipV="1">
              <a:off x="3092450" y="5070475"/>
              <a:ext cx="511175" cy="598488"/>
            </a:xfrm>
            <a:prstGeom prst="straightConnector1">
              <a:avLst/>
            </a:prstGeom>
            <a:noFill/>
            <a:ln w="19080">
              <a:solidFill>
                <a:srgbClr val="0033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9" name="AutoShape 8">
              <a:extLst>
                <a:ext uri="{FF2B5EF4-FFF2-40B4-BE49-F238E27FC236}">
                  <a16:creationId xmlns:a16="http://schemas.microsoft.com/office/drawing/2014/main" id="{68F601E3-DE05-4058-941E-A20C76A0C50D}"/>
                </a:ext>
              </a:extLst>
            </p:cNvPr>
            <p:cNvCxnSpPr>
              <a:cxnSpLocks noChangeShapeType="1"/>
              <a:stCxn id="13" idx="2"/>
              <a:endCxn id="18" idx="0"/>
            </p:cNvCxnSpPr>
            <p:nvPr/>
          </p:nvCxnSpPr>
          <p:spPr bwMode="auto">
            <a:xfrm>
              <a:off x="1436688" y="5070475"/>
              <a:ext cx="506412" cy="598488"/>
            </a:xfrm>
            <a:prstGeom prst="straightConnector1">
              <a:avLst/>
            </a:prstGeom>
            <a:noFill/>
            <a:ln w="19080">
              <a:solidFill>
                <a:srgbClr val="0033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0" name="AutoShape 9">
              <a:extLst>
                <a:ext uri="{FF2B5EF4-FFF2-40B4-BE49-F238E27FC236}">
                  <a16:creationId xmlns:a16="http://schemas.microsoft.com/office/drawing/2014/main" id="{FEBE5777-DF96-45D9-BBC7-20E541CFD479}"/>
                </a:ext>
              </a:extLst>
            </p:cNvPr>
            <p:cNvCxnSpPr>
              <a:cxnSpLocks noChangeShapeType="1"/>
              <a:stCxn id="14" idx="2"/>
              <a:endCxn id="20" idx="0"/>
            </p:cNvCxnSpPr>
            <p:nvPr/>
          </p:nvCxnSpPr>
          <p:spPr bwMode="auto">
            <a:xfrm>
              <a:off x="3603625" y="5070475"/>
              <a:ext cx="473075" cy="598488"/>
            </a:xfrm>
            <a:prstGeom prst="straightConnector1">
              <a:avLst/>
            </a:prstGeom>
            <a:noFill/>
            <a:ln w="19080">
              <a:solidFill>
                <a:srgbClr val="0033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1" name="AutoShape 10">
              <a:extLst>
                <a:ext uri="{FF2B5EF4-FFF2-40B4-BE49-F238E27FC236}">
                  <a16:creationId xmlns:a16="http://schemas.microsoft.com/office/drawing/2014/main" id="{4A36D95A-F79C-46EE-B345-9B04BA0EFE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3963" y="3617913"/>
              <a:ext cx="2562225" cy="427037"/>
            </a:xfrm>
            <a:prstGeom prst="roundRect">
              <a:avLst>
                <a:gd name="adj" fmla="val 16667"/>
              </a:avLst>
            </a:prstGeom>
            <a:solidFill>
              <a:srgbClr val="99CC99"/>
            </a:solidFill>
            <a:ln w="19080">
              <a:solidFill>
                <a:srgbClr val="0066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en-US" sz="1800" dirty="0">
                  <a:latin typeface="Tahoma" panose="020B0604030504040204" pitchFamily="34" charset="0"/>
                </a:rPr>
                <a:t> 7  2 </a:t>
              </a:r>
              <a:r>
                <a:rPr lang="en-US" altLang="en-US" sz="1800" b="1" dirty="0">
                  <a:solidFill>
                    <a:srgbClr val="006666"/>
                  </a:solidFill>
                  <a:latin typeface="Symbol" panose="05050102010706020507" pitchFamily="18" charset="2"/>
                </a:rPr>
                <a:t></a:t>
              </a:r>
              <a:r>
                <a:rPr lang="en-US" altLang="en-US" sz="1800" dirty="0">
                  <a:latin typeface="Tahoma" panose="020B0604030504040204" pitchFamily="34" charset="0"/>
                </a:rPr>
                <a:t> 9  4</a:t>
              </a:r>
              <a:r>
                <a:rPr lang="en-US" altLang="en-US" sz="1800" dirty="0">
                  <a:solidFill>
                    <a:srgbClr val="99CC99"/>
                  </a:solidFill>
                  <a:latin typeface="Tahoma" panose="020B0604030504040204" pitchFamily="34" charset="0"/>
                </a:rPr>
                <a:t> </a:t>
              </a:r>
              <a:r>
                <a:rPr lang="en-US" altLang="en-US" sz="1800" b="1" dirty="0">
                  <a:solidFill>
                    <a:srgbClr val="000000"/>
                  </a:solidFill>
                  <a:latin typeface="Symbol" panose="05050102010706020507" pitchFamily="18" charset="2"/>
                </a:rPr>
                <a:t></a:t>
              </a:r>
              <a:r>
                <a:rPr lang="en-US" altLang="en-US" sz="1800" dirty="0">
                  <a:solidFill>
                    <a:srgbClr val="99CC99"/>
                  </a:solidFill>
                  <a:latin typeface="Tahoma" panose="020B0604030504040204" pitchFamily="34" charset="0"/>
                </a:rPr>
                <a:t>  </a:t>
              </a:r>
              <a:r>
                <a:rPr lang="en-US" altLang="en-US" sz="1800" dirty="0">
                  <a:solidFill>
                    <a:srgbClr val="006666"/>
                  </a:solidFill>
                  <a:latin typeface="Tahoma" panose="020B0604030504040204" pitchFamily="34" charset="0"/>
                </a:rPr>
                <a:t>2  4  7  9</a:t>
              </a:r>
            </a:p>
          </p:txBody>
        </p:sp>
        <p:sp>
          <p:nvSpPr>
            <p:cNvPr id="12" name="AutoShape 11">
              <a:extLst>
                <a:ext uri="{FF2B5EF4-FFF2-40B4-BE49-F238E27FC236}">
                  <a16:creationId xmlns:a16="http://schemas.microsoft.com/office/drawing/2014/main" id="{2A479607-E445-410B-AF46-4DF4E6B593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3563" y="3617913"/>
              <a:ext cx="2562225" cy="427037"/>
            </a:xfrm>
            <a:prstGeom prst="roundRect">
              <a:avLst>
                <a:gd name="adj" fmla="val 16667"/>
              </a:avLst>
            </a:prstGeom>
            <a:solidFill>
              <a:srgbClr val="99CC99"/>
            </a:solidFill>
            <a:ln w="19080">
              <a:solidFill>
                <a:srgbClr val="0066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en-US" sz="1800">
                  <a:latin typeface="Tahoma" panose="020B0604030504040204" pitchFamily="34" charset="0"/>
                </a:rPr>
                <a:t>3  8  6  1 </a:t>
              </a:r>
              <a:r>
                <a:rPr lang="en-US" altLang="en-US" sz="1800">
                  <a:solidFill>
                    <a:srgbClr val="99CC99"/>
                  </a:solidFill>
                  <a:latin typeface="Tahoma" panose="020B0604030504040204" pitchFamily="34" charset="0"/>
                </a:rPr>
                <a:t> </a:t>
              </a:r>
              <a:r>
                <a:rPr lang="en-US" altLang="en-US" sz="1800" b="1">
                  <a:solidFill>
                    <a:srgbClr val="000000"/>
                  </a:solidFill>
                  <a:latin typeface="Symbol" panose="05050102010706020507" pitchFamily="18" charset="2"/>
                </a:rPr>
                <a:t></a:t>
              </a:r>
              <a:r>
                <a:rPr lang="en-US" altLang="en-US" sz="1800">
                  <a:solidFill>
                    <a:srgbClr val="99CC99"/>
                  </a:solidFill>
                  <a:latin typeface="Tahoma" panose="020B0604030504040204" pitchFamily="34" charset="0"/>
                </a:rPr>
                <a:t> </a:t>
              </a:r>
              <a:r>
                <a:rPr lang="en-US" altLang="en-US" sz="1800">
                  <a:solidFill>
                    <a:srgbClr val="006666"/>
                  </a:solidFill>
                  <a:latin typeface="Tahoma" panose="020B0604030504040204" pitchFamily="34" charset="0"/>
                </a:rPr>
                <a:t> 1  3  6  8</a:t>
              </a:r>
            </a:p>
          </p:txBody>
        </p:sp>
        <p:sp>
          <p:nvSpPr>
            <p:cNvPr id="13" name="AutoShape 12">
              <a:extLst>
                <a:ext uri="{FF2B5EF4-FFF2-40B4-BE49-F238E27FC236}">
                  <a16:creationId xmlns:a16="http://schemas.microsoft.com/office/drawing/2014/main" id="{32D3B849-F88C-43E3-8D05-319811FC92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950" y="4643438"/>
              <a:ext cx="1387475" cy="427037"/>
            </a:xfrm>
            <a:prstGeom prst="roundRect">
              <a:avLst>
                <a:gd name="adj" fmla="val 16667"/>
              </a:avLst>
            </a:prstGeom>
            <a:solidFill>
              <a:srgbClr val="99CC99"/>
            </a:solidFill>
            <a:ln w="19080">
              <a:solidFill>
                <a:srgbClr val="0066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en-US" sz="1800">
                  <a:latin typeface="Tahoma" panose="020B0604030504040204" pitchFamily="34" charset="0"/>
                </a:rPr>
                <a:t>7 </a:t>
              </a:r>
              <a:r>
                <a:rPr lang="en-US" altLang="en-US" sz="1800" b="1">
                  <a:solidFill>
                    <a:srgbClr val="006666"/>
                  </a:solidFill>
                  <a:latin typeface="Symbol" panose="05050102010706020507" pitchFamily="18" charset="2"/>
                </a:rPr>
                <a:t></a:t>
              </a:r>
              <a:r>
                <a:rPr lang="en-US" altLang="en-US" sz="1800">
                  <a:latin typeface="Tahoma" panose="020B0604030504040204" pitchFamily="34" charset="0"/>
                </a:rPr>
                <a:t> 2</a:t>
              </a:r>
              <a:r>
                <a:rPr lang="en-US" altLang="en-US" sz="1800">
                  <a:solidFill>
                    <a:srgbClr val="99CC99"/>
                  </a:solidFill>
                  <a:latin typeface="Tahoma" panose="020B0604030504040204" pitchFamily="34" charset="0"/>
                </a:rPr>
                <a:t> </a:t>
              </a:r>
              <a:r>
                <a:rPr lang="en-US" altLang="en-US" sz="1800" b="1">
                  <a:solidFill>
                    <a:srgbClr val="000000"/>
                  </a:solidFill>
                  <a:latin typeface="Symbol" panose="05050102010706020507" pitchFamily="18" charset="2"/>
                </a:rPr>
                <a:t></a:t>
              </a:r>
              <a:r>
                <a:rPr lang="en-US" altLang="en-US" sz="1800">
                  <a:solidFill>
                    <a:srgbClr val="99CC99"/>
                  </a:solidFill>
                  <a:latin typeface="Tahoma" panose="020B0604030504040204" pitchFamily="34" charset="0"/>
                </a:rPr>
                <a:t> </a:t>
              </a:r>
              <a:r>
                <a:rPr lang="en-US" altLang="en-US" sz="1800">
                  <a:solidFill>
                    <a:srgbClr val="006666"/>
                  </a:solidFill>
                  <a:latin typeface="Tahoma" panose="020B0604030504040204" pitchFamily="34" charset="0"/>
                </a:rPr>
                <a:t>2  7</a:t>
              </a:r>
            </a:p>
          </p:txBody>
        </p:sp>
        <p:sp>
          <p:nvSpPr>
            <p:cNvPr id="14" name="AutoShape 13">
              <a:extLst>
                <a:ext uri="{FF2B5EF4-FFF2-40B4-BE49-F238E27FC236}">
                  <a16:creationId xmlns:a16="http://schemas.microsoft.com/office/drawing/2014/main" id="{8FF927A9-2BD6-4787-8EAE-F54D94CD54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5113" y="4643438"/>
              <a:ext cx="1595437" cy="427037"/>
            </a:xfrm>
            <a:prstGeom prst="roundRect">
              <a:avLst>
                <a:gd name="adj" fmla="val 16667"/>
              </a:avLst>
            </a:prstGeom>
            <a:solidFill>
              <a:srgbClr val="99CC99"/>
            </a:solidFill>
            <a:ln w="19080">
              <a:solidFill>
                <a:srgbClr val="0066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en-US" sz="1800">
                  <a:latin typeface="Tahoma" panose="020B0604030504040204" pitchFamily="34" charset="0"/>
                </a:rPr>
                <a:t>9  4 </a:t>
              </a:r>
              <a:r>
                <a:rPr lang="en-US" altLang="en-US" sz="1800">
                  <a:solidFill>
                    <a:srgbClr val="99CC99"/>
                  </a:solidFill>
                  <a:latin typeface="Tahoma" panose="020B0604030504040204" pitchFamily="34" charset="0"/>
                </a:rPr>
                <a:t> </a:t>
              </a:r>
              <a:r>
                <a:rPr lang="en-US" altLang="en-US" sz="1800" b="1">
                  <a:solidFill>
                    <a:srgbClr val="000000"/>
                  </a:solidFill>
                  <a:latin typeface="Symbol" panose="05050102010706020507" pitchFamily="18" charset="2"/>
                </a:rPr>
                <a:t></a:t>
              </a:r>
              <a:r>
                <a:rPr lang="en-US" altLang="en-US" sz="1800">
                  <a:solidFill>
                    <a:srgbClr val="99CC99"/>
                  </a:solidFill>
                  <a:latin typeface="Tahoma" panose="020B0604030504040204" pitchFamily="34" charset="0"/>
                </a:rPr>
                <a:t> </a:t>
              </a:r>
              <a:r>
                <a:rPr lang="en-US" altLang="en-US" sz="1800">
                  <a:solidFill>
                    <a:srgbClr val="006666"/>
                  </a:solidFill>
                  <a:latin typeface="Tahoma" panose="020B0604030504040204" pitchFamily="34" charset="0"/>
                </a:rPr>
                <a:t> 4  9</a:t>
              </a:r>
            </a:p>
          </p:txBody>
        </p:sp>
        <p:sp>
          <p:nvSpPr>
            <p:cNvPr id="15" name="AutoShape 14">
              <a:extLst>
                <a:ext uri="{FF2B5EF4-FFF2-40B4-BE49-F238E27FC236}">
                  <a16:creationId xmlns:a16="http://schemas.microsoft.com/office/drawing/2014/main" id="{7ABDB4BB-8E1D-4635-A130-36198E1654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62550" y="4643438"/>
              <a:ext cx="1387475" cy="427037"/>
            </a:xfrm>
            <a:prstGeom prst="roundRect">
              <a:avLst>
                <a:gd name="adj" fmla="val 16667"/>
              </a:avLst>
            </a:prstGeom>
            <a:solidFill>
              <a:srgbClr val="99CC99"/>
            </a:solidFill>
            <a:ln w="19080">
              <a:solidFill>
                <a:srgbClr val="0066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en-US" sz="1800">
                  <a:latin typeface="Tahoma" panose="020B0604030504040204" pitchFamily="34" charset="0"/>
                </a:rPr>
                <a:t>3  8</a:t>
              </a:r>
              <a:r>
                <a:rPr lang="en-US" altLang="en-US" sz="1800">
                  <a:solidFill>
                    <a:srgbClr val="99CC99"/>
                  </a:solidFill>
                  <a:latin typeface="Tahoma" panose="020B0604030504040204" pitchFamily="34" charset="0"/>
                </a:rPr>
                <a:t>  </a:t>
              </a:r>
              <a:r>
                <a:rPr lang="en-US" altLang="en-US" sz="1800" b="1">
                  <a:solidFill>
                    <a:srgbClr val="000000"/>
                  </a:solidFill>
                  <a:latin typeface="Symbol" panose="05050102010706020507" pitchFamily="18" charset="2"/>
                </a:rPr>
                <a:t></a:t>
              </a:r>
              <a:r>
                <a:rPr lang="en-US" altLang="en-US" sz="1800">
                  <a:solidFill>
                    <a:srgbClr val="006666"/>
                  </a:solidFill>
                  <a:latin typeface="Tahoma" panose="020B0604030504040204" pitchFamily="34" charset="0"/>
                </a:rPr>
                <a:t>  3  8</a:t>
              </a:r>
            </a:p>
          </p:txBody>
        </p:sp>
        <p:sp>
          <p:nvSpPr>
            <p:cNvPr id="16" name="AutoShape 15">
              <a:extLst>
                <a:ext uri="{FF2B5EF4-FFF2-40B4-BE49-F238E27FC236}">
                  <a16:creationId xmlns:a16="http://schemas.microsoft.com/office/drawing/2014/main" id="{9FCC8B54-5F3B-4C0D-905D-5CEF089B53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3763" y="4643438"/>
              <a:ext cx="1495425" cy="427037"/>
            </a:xfrm>
            <a:prstGeom prst="roundRect">
              <a:avLst>
                <a:gd name="adj" fmla="val 16667"/>
              </a:avLst>
            </a:prstGeom>
            <a:solidFill>
              <a:srgbClr val="99CC99"/>
            </a:solidFill>
            <a:ln w="19080">
              <a:solidFill>
                <a:srgbClr val="0066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en-US" sz="1800">
                  <a:latin typeface="Tahoma" panose="020B0604030504040204" pitchFamily="34" charset="0"/>
                </a:rPr>
                <a:t>6  1 </a:t>
              </a:r>
              <a:r>
                <a:rPr lang="en-US" altLang="en-US" sz="1800">
                  <a:solidFill>
                    <a:srgbClr val="99CC99"/>
                  </a:solidFill>
                  <a:latin typeface="Tahoma" panose="020B0604030504040204" pitchFamily="34" charset="0"/>
                </a:rPr>
                <a:t> </a:t>
              </a:r>
              <a:r>
                <a:rPr lang="en-US" altLang="en-US" sz="1800" b="1">
                  <a:solidFill>
                    <a:srgbClr val="000000"/>
                  </a:solidFill>
                  <a:latin typeface="Symbol" panose="05050102010706020507" pitchFamily="18" charset="2"/>
                </a:rPr>
                <a:t></a:t>
              </a:r>
              <a:r>
                <a:rPr lang="en-US" altLang="en-US" sz="1800">
                  <a:solidFill>
                    <a:srgbClr val="006666"/>
                  </a:solidFill>
                  <a:latin typeface="Tahoma" panose="020B0604030504040204" pitchFamily="34" charset="0"/>
                </a:rPr>
                <a:t>  1  6</a:t>
              </a:r>
            </a:p>
          </p:txBody>
        </p:sp>
        <p:sp>
          <p:nvSpPr>
            <p:cNvPr id="17" name="AutoShape 16">
              <a:extLst>
                <a:ext uri="{FF2B5EF4-FFF2-40B4-BE49-F238E27FC236}">
                  <a16:creationId xmlns:a16="http://schemas.microsoft.com/office/drawing/2014/main" id="{CDE82A94-99FE-4384-B7EB-FFC037EB19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00" y="5668963"/>
              <a:ext cx="720725" cy="427037"/>
            </a:xfrm>
            <a:prstGeom prst="roundRect">
              <a:avLst>
                <a:gd name="adj" fmla="val 16667"/>
              </a:avLst>
            </a:prstGeom>
            <a:solidFill>
              <a:srgbClr val="CC99FF"/>
            </a:solidFill>
            <a:ln w="19080">
              <a:solidFill>
                <a:srgbClr val="0066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en-US" sz="1800">
                  <a:latin typeface="Tahoma" panose="020B0604030504040204" pitchFamily="34" charset="0"/>
                </a:rPr>
                <a:t>7</a:t>
              </a:r>
              <a:r>
                <a:rPr lang="en-US" altLang="en-US" sz="1800">
                  <a:solidFill>
                    <a:srgbClr val="CC99FF"/>
                  </a:solidFill>
                  <a:latin typeface="Tahoma" panose="020B0604030504040204" pitchFamily="34" charset="0"/>
                </a:rPr>
                <a:t> </a:t>
              </a:r>
              <a:r>
                <a:rPr lang="en-US" altLang="en-US" sz="1800" b="1">
                  <a:solidFill>
                    <a:srgbClr val="000000"/>
                  </a:solidFill>
                  <a:latin typeface="Symbol" panose="05050102010706020507" pitchFamily="18" charset="2"/>
                </a:rPr>
                <a:t></a:t>
              </a:r>
              <a:r>
                <a:rPr lang="en-US" altLang="en-US" sz="1800">
                  <a:solidFill>
                    <a:srgbClr val="CC99FF"/>
                  </a:solidFill>
                  <a:latin typeface="Tahoma" panose="020B0604030504040204" pitchFamily="34" charset="0"/>
                </a:rPr>
                <a:t> </a:t>
              </a:r>
              <a:r>
                <a:rPr lang="en-US" altLang="en-US" sz="1800">
                  <a:solidFill>
                    <a:srgbClr val="006666"/>
                  </a:solidFill>
                  <a:latin typeface="Tahoma" panose="020B0604030504040204" pitchFamily="34" charset="0"/>
                </a:rPr>
                <a:t>7</a:t>
              </a:r>
            </a:p>
          </p:txBody>
        </p:sp>
        <p:sp>
          <p:nvSpPr>
            <p:cNvPr id="18" name="AutoShape 17">
              <a:extLst>
                <a:ext uri="{FF2B5EF4-FFF2-40B4-BE49-F238E27FC236}">
                  <a16:creationId xmlns:a16="http://schemas.microsoft.com/office/drawing/2014/main" id="{0DD09794-AEC9-49E5-8724-CB08560A7E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4000" y="5668963"/>
              <a:ext cx="838200" cy="427037"/>
            </a:xfrm>
            <a:prstGeom prst="roundRect">
              <a:avLst>
                <a:gd name="adj" fmla="val 16667"/>
              </a:avLst>
            </a:prstGeom>
            <a:solidFill>
              <a:srgbClr val="CC99FF"/>
            </a:solidFill>
            <a:ln w="19080">
              <a:solidFill>
                <a:srgbClr val="0066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en-US" sz="1800">
                  <a:latin typeface="Tahoma" panose="020B0604030504040204" pitchFamily="34" charset="0"/>
                </a:rPr>
                <a:t>2</a:t>
              </a:r>
              <a:r>
                <a:rPr lang="en-US" altLang="en-US" sz="1800">
                  <a:solidFill>
                    <a:srgbClr val="CC99FF"/>
                  </a:solidFill>
                  <a:latin typeface="Tahoma" panose="020B0604030504040204" pitchFamily="34" charset="0"/>
                </a:rPr>
                <a:t> </a:t>
              </a:r>
              <a:r>
                <a:rPr lang="en-US" altLang="en-US" sz="1800" b="1">
                  <a:solidFill>
                    <a:srgbClr val="000000"/>
                  </a:solidFill>
                  <a:latin typeface="Symbol" panose="05050102010706020507" pitchFamily="18" charset="2"/>
                </a:rPr>
                <a:t></a:t>
              </a:r>
              <a:r>
                <a:rPr lang="en-US" altLang="en-US" sz="1800">
                  <a:solidFill>
                    <a:srgbClr val="CC99FF"/>
                  </a:solidFill>
                  <a:latin typeface="Tahoma" panose="020B0604030504040204" pitchFamily="34" charset="0"/>
                </a:rPr>
                <a:t> </a:t>
              </a:r>
              <a:r>
                <a:rPr lang="en-US" altLang="en-US" sz="1800">
                  <a:solidFill>
                    <a:srgbClr val="006666"/>
                  </a:solidFill>
                  <a:latin typeface="Tahoma" panose="020B0604030504040204" pitchFamily="34" charset="0"/>
                </a:rPr>
                <a:t>2</a:t>
              </a:r>
            </a:p>
          </p:txBody>
        </p:sp>
        <p:sp>
          <p:nvSpPr>
            <p:cNvPr id="19" name="AutoShape 18">
              <a:extLst>
                <a:ext uri="{FF2B5EF4-FFF2-40B4-BE49-F238E27FC236}">
                  <a16:creationId xmlns:a16="http://schemas.microsoft.com/office/drawing/2014/main" id="{A2F9E5EB-619A-430F-80BB-DE9D8B7A29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8438" y="5668963"/>
              <a:ext cx="706437" cy="427037"/>
            </a:xfrm>
            <a:prstGeom prst="roundRect">
              <a:avLst>
                <a:gd name="adj" fmla="val 16667"/>
              </a:avLst>
            </a:prstGeom>
            <a:solidFill>
              <a:srgbClr val="CC99FF"/>
            </a:solidFill>
            <a:ln w="19080">
              <a:solidFill>
                <a:srgbClr val="0066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en-US" sz="1800">
                  <a:latin typeface="Tahoma" panose="020B0604030504040204" pitchFamily="34" charset="0"/>
                </a:rPr>
                <a:t>9 </a:t>
              </a:r>
              <a:r>
                <a:rPr lang="en-US" altLang="en-US" sz="1800" b="1">
                  <a:solidFill>
                    <a:srgbClr val="000000"/>
                  </a:solidFill>
                  <a:latin typeface="Symbol" panose="05050102010706020507" pitchFamily="18" charset="2"/>
                </a:rPr>
                <a:t></a:t>
              </a:r>
              <a:r>
                <a:rPr lang="en-US" altLang="en-US" sz="1800">
                  <a:solidFill>
                    <a:srgbClr val="CC99FF"/>
                  </a:solidFill>
                  <a:latin typeface="Tahoma" panose="020B0604030504040204" pitchFamily="34" charset="0"/>
                </a:rPr>
                <a:t> </a:t>
              </a:r>
              <a:r>
                <a:rPr lang="en-US" altLang="en-US" sz="1800">
                  <a:solidFill>
                    <a:srgbClr val="006666"/>
                  </a:solidFill>
                  <a:latin typeface="Tahoma" panose="020B0604030504040204" pitchFamily="34" charset="0"/>
                </a:rPr>
                <a:t>9</a:t>
              </a:r>
            </a:p>
          </p:txBody>
        </p:sp>
        <p:sp>
          <p:nvSpPr>
            <p:cNvPr id="20" name="AutoShape 19">
              <a:extLst>
                <a:ext uri="{FF2B5EF4-FFF2-40B4-BE49-F238E27FC236}">
                  <a16:creationId xmlns:a16="http://schemas.microsoft.com/office/drawing/2014/main" id="{EAC22499-02E1-41F0-BE30-1584127365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2213" y="5668963"/>
              <a:ext cx="687387" cy="427037"/>
            </a:xfrm>
            <a:prstGeom prst="roundRect">
              <a:avLst>
                <a:gd name="adj" fmla="val 16667"/>
              </a:avLst>
            </a:prstGeom>
            <a:solidFill>
              <a:srgbClr val="CC99FF"/>
            </a:solidFill>
            <a:ln w="19080">
              <a:solidFill>
                <a:srgbClr val="0066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en-US" sz="1800">
                  <a:latin typeface="Tahoma" panose="020B0604030504040204" pitchFamily="34" charset="0"/>
                </a:rPr>
                <a:t>4</a:t>
              </a:r>
              <a:r>
                <a:rPr lang="en-US" altLang="en-US" sz="1800">
                  <a:solidFill>
                    <a:srgbClr val="CC99FF"/>
                  </a:solidFill>
                  <a:latin typeface="Tahoma" panose="020B0604030504040204" pitchFamily="34" charset="0"/>
                </a:rPr>
                <a:t> </a:t>
              </a:r>
              <a:r>
                <a:rPr lang="en-US" altLang="en-US" sz="1800" b="1">
                  <a:solidFill>
                    <a:srgbClr val="000000"/>
                  </a:solidFill>
                  <a:latin typeface="Symbol" panose="05050102010706020507" pitchFamily="18" charset="2"/>
                </a:rPr>
                <a:t></a:t>
              </a:r>
              <a:r>
                <a:rPr lang="en-US" altLang="en-US" sz="1800">
                  <a:solidFill>
                    <a:srgbClr val="006666"/>
                  </a:solidFill>
                  <a:latin typeface="Tahoma" panose="020B0604030504040204" pitchFamily="34" charset="0"/>
                </a:rPr>
                <a:t> 4</a:t>
              </a:r>
            </a:p>
          </p:txBody>
        </p:sp>
        <p:sp>
          <p:nvSpPr>
            <p:cNvPr id="21" name="AutoShape 20">
              <a:extLst>
                <a:ext uri="{FF2B5EF4-FFF2-40B4-BE49-F238E27FC236}">
                  <a16:creationId xmlns:a16="http://schemas.microsoft.com/office/drawing/2014/main" id="{C1421F3F-7A93-4E29-913C-D3AF38EDDA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9200" y="5668963"/>
              <a:ext cx="720725" cy="427037"/>
            </a:xfrm>
            <a:prstGeom prst="roundRect">
              <a:avLst>
                <a:gd name="adj" fmla="val 16667"/>
              </a:avLst>
            </a:prstGeom>
            <a:solidFill>
              <a:srgbClr val="CC99FF"/>
            </a:solidFill>
            <a:ln w="19080">
              <a:solidFill>
                <a:srgbClr val="0066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en-US" sz="1800">
                  <a:latin typeface="Tahoma" panose="020B0604030504040204" pitchFamily="34" charset="0"/>
                </a:rPr>
                <a:t>3</a:t>
              </a:r>
              <a:r>
                <a:rPr lang="en-US" altLang="en-US" sz="1800">
                  <a:solidFill>
                    <a:srgbClr val="CC99FF"/>
                  </a:solidFill>
                  <a:latin typeface="Tahoma" panose="020B0604030504040204" pitchFamily="34" charset="0"/>
                </a:rPr>
                <a:t> </a:t>
              </a:r>
              <a:r>
                <a:rPr lang="en-US" altLang="en-US" sz="1800" b="1">
                  <a:solidFill>
                    <a:srgbClr val="000000"/>
                  </a:solidFill>
                  <a:latin typeface="Symbol" panose="05050102010706020507" pitchFamily="18" charset="2"/>
                </a:rPr>
                <a:t></a:t>
              </a:r>
              <a:r>
                <a:rPr lang="en-US" altLang="en-US" sz="1800">
                  <a:solidFill>
                    <a:srgbClr val="CC99FF"/>
                  </a:solidFill>
                  <a:latin typeface="Tahoma" panose="020B0604030504040204" pitchFamily="34" charset="0"/>
                </a:rPr>
                <a:t> </a:t>
              </a:r>
              <a:r>
                <a:rPr lang="en-US" altLang="en-US" sz="1800">
                  <a:solidFill>
                    <a:srgbClr val="006666"/>
                  </a:solidFill>
                  <a:latin typeface="Tahoma" panose="020B0604030504040204" pitchFamily="34" charset="0"/>
                </a:rPr>
                <a:t>3</a:t>
              </a:r>
            </a:p>
          </p:txBody>
        </p:sp>
        <p:sp>
          <p:nvSpPr>
            <p:cNvPr id="22" name="AutoShape 21">
              <a:extLst>
                <a:ext uri="{FF2B5EF4-FFF2-40B4-BE49-F238E27FC236}">
                  <a16:creationId xmlns:a16="http://schemas.microsoft.com/office/drawing/2014/main" id="{E49E2C50-0F72-4043-B4AF-0A683EE8B2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6625" y="5668963"/>
              <a:ext cx="693738" cy="427037"/>
            </a:xfrm>
            <a:prstGeom prst="roundRect">
              <a:avLst>
                <a:gd name="adj" fmla="val 16667"/>
              </a:avLst>
            </a:prstGeom>
            <a:solidFill>
              <a:srgbClr val="CC99FF"/>
            </a:solidFill>
            <a:ln w="19080">
              <a:solidFill>
                <a:srgbClr val="0066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en-US" sz="1800">
                  <a:latin typeface="Tahoma" panose="020B0604030504040204" pitchFamily="34" charset="0"/>
                </a:rPr>
                <a:t>8</a:t>
              </a:r>
              <a:r>
                <a:rPr lang="en-US" altLang="en-US" sz="1800">
                  <a:solidFill>
                    <a:srgbClr val="CC99FF"/>
                  </a:solidFill>
                  <a:latin typeface="Tahoma" panose="020B0604030504040204" pitchFamily="34" charset="0"/>
                </a:rPr>
                <a:t> </a:t>
              </a:r>
              <a:r>
                <a:rPr lang="en-US" altLang="en-US" sz="1800" b="1">
                  <a:solidFill>
                    <a:srgbClr val="000000"/>
                  </a:solidFill>
                  <a:latin typeface="Symbol" panose="05050102010706020507" pitchFamily="18" charset="2"/>
                </a:rPr>
                <a:t></a:t>
              </a:r>
              <a:r>
                <a:rPr lang="en-US" altLang="en-US" sz="1800">
                  <a:solidFill>
                    <a:srgbClr val="CC99FF"/>
                  </a:solidFill>
                  <a:latin typeface="Tahoma" panose="020B0604030504040204" pitchFamily="34" charset="0"/>
                </a:rPr>
                <a:t> </a:t>
              </a:r>
              <a:r>
                <a:rPr lang="en-US" altLang="en-US" sz="1800">
                  <a:solidFill>
                    <a:srgbClr val="006666"/>
                  </a:solidFill>
                  <a:latin typeface="Tahoma" panose="020B0604030504040204" pitchFamily="34" charset="0"/>
                </a:rPr>
                <a:t>8</a:t>
              </a:r>
            </a:p>
          </p:txBody>
        </p:sp>
        <p:sp>
          <p:nvSpPr>
            <p:cNvPr id="23" name="AutoShape 22">
              <a:extLst>
                <a:ext uri="{FF2B5EF4-FFF2-40B4-BE49-F238E27FC236}">
                  <a16:creationId xmlns:a16="http://schemas.microsoft.com/office/drawing/2014/main" id="{C1AB429E-F7C1-4D74-BA84-4AC1DE23FE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58038" y="5668963"/>
              <a:ext cx="706437" cy="427037"/>
            </a:xfrm>
            <a:prstGeom prst="roundRect">
              <a:avLst>
                <a:gd name="adj" fmla="val 16667"/>
              </a:avLst>
            </a:prstGeom>
            <a:solidFill>
              <a:srgbClr val="CC99FF"/>
            </a:solidFill>
            <a:ln w="19080">
              <a:solidFill>
                <a:srgbClr val="0066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en-US" sz="1800">
                  <a:latin typeface="Tahoma" panose="020B0604030504040204" pitchFamily="34" charset="0"/>
                </a:rPr>
                <a:t>6</a:t>
              </a:r>
              <a:r>
                <a:rPr lang="en-US" altLang="en-US" sz="1800">
                  <a:solidFill>
                    <a:srgbClr val="CC99FF"/>
                  </a:solidFill>
                  <a:latin typeface="Tahoma" panose="020B0604030504040204" pitchFamily="34" charset="0"/>
                </a:rPr>
                <a:t> </a:t>
              </a:r>
              <a:r>
                <a:rPr lang="en-US" altLang="en-US" sz="1800" b="1">
                  <a:solidFill>
                    <a:srgbClr val="000000"/>
                  </a:solidFill>
                  <a:latin typeface="Symbol" panose="05050102010706020507" pitchFamily="18" charset="2"/>
                </a:rPr>
                <a:t></a:t>
              </a:r>
              <a:r>
                <a:rPr lang="en-US" altLang="en-US" sz="1800">
                  <a:solidFill>
                    <a:srgbClr val="CC99FF"/>
                  </a:solidFill>
                  <a:latin typeface="Tahoma" panose="020B0604030504040204" pitchFamily="34" charset="0"/>
                </a:rPr>
                <a:t> </a:t>
              </a:r>
              <a:r>
                <a:rPr lang="en-US" altLang="en-US" sz="1800">
                  <a:solidFill>
                    <a:srgbClr val="006666"/>
                  </a:solidFill>
                  <a:latin typeface="Tahoma" panose="020B0604030504040204" pitchFamily="34" charset="0"/>
                </a:rPr>
                <a:t>6</a:t>
              </a:r>
            </a:p>
          </p:txBody>
        </p:sp>
        <p:sp>
          <p:nvSpPr>
            <p:cNvPr id="24" name="AutoShape 23">
              <a:extLst>
                <a:ext uri="{FF2B5EF4-FFF2-40B4-BE49-F238E27FC236}">
                  <a16:creationId xmlns:a16="http://schemas.microsoft.com/office/drawing/2014/main" id="{CA9732D5-EB8C-4E7C-BBA9-8B8E6802E6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51813" y="5668963"/>
              <a:ext cx="687387" cy="427037"/>
            </a:xfrm>
            <a:prstGeom prst="roundRect">
              <a:avLst>
                <a:gd name="adj" fmla="val 16667"/>
              </a:avLst>
            </a:prstGeom>
            <a:solidFill>
              <a:srgbClr val="CC99FF"/>
            </a:solidFill>
            <a:ln w="19080">
              <a:solidFill>
                <a:srgbClr val="0066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en-US" sz="1800">
                  <a:latin typeface="Tahoma" panose="020B0604030504040204" pitchFamily="34" charset="0"/>
                </a:rPr>
                <a:t>1</a:t>
              </a:r>
              <a:r>
                <a:rPr lang="en-US" altLang="en-US" sz="1800">
                  <a:solidFill>
                    <a:srgbClr val="CC99FF"/>
                  </a:solidFill>
                  <a:latin typeface="Tahoma" panose="020B0604030504040204" pitchFamily="34" charset="0"/>
                </a:rPr>
                <a:t> </a:t>
              </a:r>
              <a:r>
                <a:rPr lang="en-US" altLang="en-US" sz="1800" b="1">
                  <a:solidFill>
                    <a:srgbClr val="000000"/>
                  </a:solidFill>
                  <a:latin typeface="Symbol" panose="05050102010706020507" pitchFamily="18" charset="2"/>
                </a:rPr>
                <a:t></a:t>
              </a:r>
              <a:r>
                <a:rPr lang="en-US" altLang="en-US" sz="1800">
                  <a:solidFill>
                    <a:srgbClr val="CC99FF"/>
                  </a:solidFill>
                  <a:latin typeface="Tahoma" panose="020B0604030504040204" pitchFamily="34" charset="0"/>
                </a:rPr>
                <a:t> </a:t>
              </a:r>
              <a:r>
                <a:rPr lang="en-US" altLang="en-US" sz="1800">
                  <a:solidFill>
                    <a:srgbClr val="006666"/>
                  </a:solidFill>
                  <a:latin typeface="Tahoma" panose="020B0604030504040204" pitchFamily="34" charset="0"/>
                </a:rPr>
                <a:t>1</a:t>
              </a:r>
            </a:p>
          </p:txBody>
        </p:sp>
        <p:cxnSp>
          <p:nvCxnSpPr>
            <p:cNvPr id="25" name="AutoShape 24">
              <a:extLst>
                <a:ext uri="{FF2B5EF4-FFF2-40B4-BE49-F238E27FC236}">
                  <a16:creationId xmlns:a16="http://schemas.microsoft.com/office/drawing/2014/main" id="{9A558E42-45EB-46B5-8F43-A97841BAC06F}"/>
                </a:ext>
              </a:extLst>
            </p:cNvPr>
            <p:cNvCxnSpPr>
              <a:cxnSpLocks noChangeShapeType="1"/>
              <a:stCxn id="15" idx="0"/>
              <a:endCxn id="12" idx="2"/>
            </p:cNvCxnSpPr>
            <p:nvPr/>
          </p:nvCxnSpPr>
          <p:spPr bwMode="auto">
            <a:xfrm flipV="1">
              <a:off x="5856288" y="4044950"/>
              <a:ext cx="1068387" cy="598488"/>
            </a:xfrm>
            <a:prstGeom prst="straightConnector1">
              <a:avLst/>
            </a:prstGeom>
            <a:noFill/>
            <a:ln w="19080">
              <a:solidFill>
                <a:srgbClr val="0033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6" name="AutoShape 25">
              <a:extLst>
                <a:ext uri="{FF2B5EF4-FFF2-40B4-BE49-F238E27FC236}">
                  <a16:creationId xmlns:a16="http://schemas.microsoft.com/office/drawing/2014/main" id="{B0852240-D6AD-4B03-B1E6-C5D3FA80A152}"/>
                </a:ext>
              </a:extLst>
            </p:cNvPr>
            <p:cNvCxnSpPr>
              <a:cxnSpLocks noChangeShapeType="1"/>
              <a:stCxn id="16" idx="0"/>
              <a:endCxn id="12" idx="2"/>
            </p:cNvCxnSpPr>
            <p:nvPr/>
          </p:nvCxnSpPr>
          <p:spPr bwMode="auto">
            <a:xfrm flipH="1" flipV="1">
              <a:off x="6924675" y="4044950"/>
              <a:ext cx="1066800" cy="598488"/>
            </a:xfrm>
            <a:prstGeom prst="straightConnector1">
              <a:avLst/>
            </a:prstGeom>
            <a:noFill/>
            <a:ln w="19080">
              <a:solidFill>
                <a:srgbClr val="0033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7" name="AutoShape 26">
              <a:extLst>
                <a:ext uri="{FF2B5EF4-FFF2-40B4-BE49-F238E27FC236}">
                  <a16:creationId xmlns:a16="http://schemas.microsoft.com/office/drawing/2014/main" id="{AAFFBB9B-497A-4674-88F9-42E9A87B8638}"/>
                </a:ext>
              </a:extLst>
            </p:cNvPr>
            <p:cNvCxnSpPr>
              <a:cxnSpLocks noChangeShapeType="1"/>
              <a:stCxn id="21" idx="0"/>
              <a:endCxn id="15" idx="2"/>
            </p:cNvCxnSpPr>
            <p:nvPr/>
          </p:nvCxnSpPr>
          <p:spPr bwMode="auto">
            <a:xfrm flipV="1">
              <a:off x="5389563" y="5070475"/>
              <a:ext cx="466725" cy="598488"/>
            </a:xfrm>
            <a:prstGeom prst="straightConnector1">
              <a:avLst/>
            </a:prstGeom>
            <a:noFill/>
            <a:ln w="19080">
              <a:solidFill>
                <a:srgbClr val="0033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8" name="AutoShape 27">
              <a:extLst>
                <a:ext uri="{FF2B5EF4-FFF2-40B4-BE49-F238E27FC236}">
                  <a16:creationId xmlns:a16="http://schemas.microsoft.com/office/drawing/2014/main" id="{78E8F2A2-E7CA-4F47-B94D-2A670F2564B5}"/>
                </a:ext>
              </a:extLst>
            </p:cNvPr>
            <p:cNvCxnSpPr>
              <a:cxnSpLocks noChangeShapeType="1"/>
              <a:stCxn id="23" idx="0"/>
              <a:endCxn id="16" idx="2"/>
            </p:cNvCxnSpPr>
            <p:nvPr/>
          </p:nvCxnSpPr>
          <p:spPr bwMode="auto">
            <a:xfrm flipV="1">
              <a:off x="7510463" y="5070475"/>
              <a:ext cx="481012" cy="598488"/>
            </a:xfrm>
            <a:prstGeom prst="straightConnector1">
              <a:avLst/>
            </a:prstGeom>
            <a:noFill/>
            <a:ln w="19080">
              <a:solidFill>
                <a:srgbClr val="0033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9" name="AutoShape 28">
              <a:extLst>
                <a:ext uri="{FF2B5EF4-FFF2-40B4-BE49-F238E27FC236}">
                  <a16:creationId xmlns:a16="http://schemas.microsoft.com/office/drawing/2014/main" id="{71D81066-86C4-401D-ADCE-0596C4D26A90}"/>
                </a:ext>
              </a:extLst>
            </p:cNvPr>
            <p:cNvCxnSpPr>
              <a:cxnSpLocks noChangeShapeType="1"/>
              <a:stCxn id="15" idx="2"/>
              <a:endCxn id="22" idx="0"/>
            </p:cNvCxnSpPr>
            <p:nvPr/>
          </p:nvCxnSpPr>
          <p:spPr bwMode="auto">
            <a:xfrm>
              <a:off x="5856288" y="5070475"/>
              <a:ext cx="508000" cy="598488"/>
            </a:xfrm>
            <a:prstGeom prst="straightConnector1">
              <a:avLst/>
            </a:prstGeom>
            <a:noFill/>
            <a:ln w="19080">
              <a:solidFill>
                <a:srgbClr val="0033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30" name="AutoShape 29">
              <a:extLst>
                <a:ext uri="{FF2B5EF4-FFF2-40B4-BE49-F238E27FC236}">
                  <a16:creationId xmlns:a16="http://schemas.microsoft.com/office/drawing/2014/main" id="{150FABC2-ACD4-4036-B6DE-168B78646606}"/>
                </a:ext>
              </a:extLst>
            </p:cNvPr>
            <p:cNvCxnSpPr>
              <a:cxnSpLocks noChangeShapeType="1"/>
              <a:stCxn id="16" idx="2"/>
              <a:endCxn id="24" idx="0"/>
            </p:cNvCxnSpPr>
            <p:nvPr/>
          </p:nvCxnSpPr>
          <p:spPr bwMode="auto">
            <a:xfrm>
              <a:off x="7991475" y="5070475"/>
              <a:ext cx="503238" cy="598488"/>
            </a:xfrm>
            <a:prstGeom prst="straightConnector1">
              <a:avLst/>
            </a:prstGeom>
            <a:noFill/>
            <a:ln w="19080">
              <a:solidFill>
                <a:srgbClr val="0033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31" name="AutoShape 30">
              <a:extLst>
                <a:ext uri="{FF2B5EF4-FFF2-40B4-BE49-F238E27FC236}">
                  <a16:creationId xmlns:a16="http://schemas.microsoft.com/office/drawing/2014/main" id="{738F4EE9-B82C-453D-B50E-3A09439CA0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6000" y="2590800"/>
              <a:ext cx="4876800" cy="430213"/>
            </a:xfrm>
            <a:prstGeom prst="roundRect">
              <a:avLst>
                <a:gd name="adj" fmla="val 16667"/>
              </a:avLst>
            </a:prstGeom>
            <a:solidFill>
              <a:srgbClr val="99CC99"/>
            </a:solidFill>
            <a:ln w="38160">
              <a:solidFill>
                <a:srgbClr val="0066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en-US" sz="1800" dirty="0">
                  <a:latin typeface="Tahoma" panose="020B0604030504040204" pitchFamily="34" charset="0"/>
                </a:rPr>
                <a:t>7  2  9  4 </a:t>
              </a:r>
              <a:r>
                <a:rPr lang="en-US" altLang="en-US" sz="1800" b="1" dirty="0">
                  <a:solidFill>
                    <a:srgbClr val="006666"/>
                  </a:solidFill>
                  <a:latin typeface="Symbol" panose="05050102010706020507" pitchFamily="18" charset="2"/>
                </a:rPr>
                <a:t></a:t>
              </a:r>
              <a:r>
                <a:rPr lang="en-US" altLang="en-US" sz="1800" dirty="0">
                  <a:latin typeface="Tahoma" panose="020B0604030504040204" pitchFamily="34" charset="0"/>
                </a:rPr>
                <a:t> 3  8  6  1</a:t>
              </a:r>
              <a:r>
                <a:rPr lang="en-US" altLang="en-US" sz="1800" dirty="0">
                  <a:solidFill>
                    <a:srgbClr val="99CC99"/>
                  </a:solidFill>
                  <a:latin typeface="Tahoma" panose="020B0604030504040204" pitchFamily="34" charset="0"/>
                </a:rPr>
                <a:t>  </a:t>
              </a:r>
              <a:r>
                <a:rPr lang="en-US" altLang="en-US" sz="1800" b="1" dirty="0">
                  <a:solidFill>
                    <a:srgbClr val="000000"/>
                  </a:solidFill>
                  <a:latin typeface="Symbol" panose="05050102010706020507" pitchFamily="18" charset="2"/>
                </a:rPr>
                <a:t></a:t>
              </a:r>
              <a:r>
                <a:rPr lang="en-US" altLang="en-US" sz="1800" dirty="0">
                  <a:latin typeface="Tahoma" panose="020B0604030504040204" pitchFamily="34" charset="0"/>
                </a:rPr>
                <a:t>  </a:t>
              </a:r>
              <a:r>
                <a:rPr lang="en-US" altLang="en-US" sz="1800" dirty="0">
                  <a:solidFill>
                    <a:srgbClr val="006666"/>
                  </a:solidFill>
                  <a:latin typeface="Tahoma" panose="020B0604030504040204" pitchFamily="34" charset="0"/>
                </a:rPr>
                <a:t>1  2  3  4  6  7  8  9</a:t>
              </a:r>
            </a:p>
          </p:txBody>
        </p:sp>
        <p:cxnSp>
          <p:nvCxnSpPr>
            <p:cNvPr id="32" name="AutoShape 31">
              <a:extLst>
                <a:ext uri="{FF2B5EF4-FFF2-40B4-BE49-F238E27FC236}">
                  <a16:creationId xmlns:a16="http://schemas.microsoft.com/office/drawing/2014/main" id="{D2B13DB6-0BB5-4558-A252-10235F858679}"/>
                </a:ext>
              </a:extLst>
            </p:cNvPr>
            <p:cNvCxnSpPr>
              <a:cxnSpLocks noChangeShapeType="1"/>
              <a:stCxn id="11" idx="0"/>
              <a:endCxn id="31" idx="2"/>
            </p:cNvCxnSpPr>
            <p:nvPr/>
          </p:nvCxnSpPr>
          <p:spPr bwMode="auto">
            <a:xfrm flipV="1">
              <a:off x="2505075" y="3021013"/>
              <a:ext cx="2219325" cy="596900"/>
            </a:xfrm>
            <a:prstGeom prst="straightConnector1">
              <a:avLst/>
            </a:prstGeom>
            <a:noFill/>
            <a:ln w="19080">
              <a:solidFill>
                <a:srgbClr val="0033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33" name="AutoShape 32">
              <a:extLst>
                <a:ext uri="{FF2B5EF4-FFF2-40B4-BE49-F238E27FC236}">
                  <a16:creationId xmlns:a16="http://schemas.microsoft.com/office/drawing/2014/main" id="{54614EAB-D7E9-4336-943B-574F3658110D}"/>
                </a:ext>
              </a:extLst>
            </p:cNvPr>
            <p:cNvCxnSpPr>
              <a:cxnSpLocks noChangeShapeType="1"/>
              <a:stCxn id="12" idx="0"/>
              <a:endCxn id="31" idx="2"/>
            </p:cNvCxnSpPr>
            <p:nvPr/>
          </p:nvCxnSpPr>
          <p:spPr bwMode="auto">
            <a:xfrm flipH="1" flipV="1">
              <a:off x="4724400" y="3021013"/>
              <a:ext cx="2200275" cy="596900"/>
            </a:xfrm>
            <a:prstGeom prst="straightConnector1">
              <a:avLst/>
            </a:prstGeom>
            <a:noFill/>
            <a:ln w="19080">
              <a:solidFill>
                <a:srgbClr val="0033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34" name="Line 33">
              <a:extLst>
                <a:ext uri="{FF2B5EF4-FFF2-40B4-BE49-F238E27FC236}">
                  <a16:creationId xmlns:a16="http://schemas.microsoft.com/office/drawing/2014/main" id="{3CA46FF3-460C-4D1F-BCA1-61030AD0E5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41613" y="3124200"/>
              <a:ext cx="688975" cy="228600"/>
            </a:xfrm>
            <a:prstGeom prst="line">
              <a:avLst/>
            </a:prstGeom>
            <a:noFill/>
            <a:ln w="76320">
              <a:solidFill>
                <a:srgbClr val="006666"/>
              </a:solidFill>
              <a:miter lim="800000"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34">
              <a:extLst>
                <a:ext uri="{FF2B5EF4-FFF2-40B4-BE49-F238E27FC236}">
                  <a16:creationId xmlns:a16="http://schemas.microsoft.com/office/drawing/2014/main" id="{4FF4FA95-D9A9-41E1-9A31-6C22679B4F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19800" y="3124200"/>
              <a:ext cx="685800" cy="228600"/>
            </a:xfrm>
            <a:prstGeom prst="line">
              <a:avLst/>
            </a:prstGeom>
            <a:noFill/>
            <a:ln w="76320">
              <a:solidFill>
                <a:srgbClr val="006666"/>
              </a:solidFill>
              <a:miter lim="800000"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56737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58" name="Picture 2">
            <a:extLst>
              <a:ext uri="{FF2B5EF4-FFF2-40B4-BE49-F238E27FC236}">
                <a16:creationId xmlns:a16="http://schemas.microsoft.com/office/drawing/2014/main" id="{613B4994-E664-4B35-A3E5-A751ECC03A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575" y="3427"/>
            <a:ext cx="78168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7084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Text Box 3">
            <a:extLst>
              <a:ext uri="{FF2B5EF4-FFF2-40B4-BE49-F238E27FC236}">
                <a16:creationId xmlns:a16="http://schemas.microsoft.com/office/drawing/2014/main" id="{3EA8723D-D41E-4A97-8999-38899BE29D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4827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55300" name="Text Box 4">
            <a:extLst>
              <a:ext uri="{FF2B5EF4-FFF2-40B4-BE49-F238E27FC236}">
                <a16:creationId xmlns:a16="http://schemas.microsoft.com/office/drawing/2014/main" id="{02C26ABE-3E40-4B91-93DB-9A38B68FDC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46402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55301" name="Text Box 5">
            <a:extLst>
              <a:ext uri="{FF2B5EF4-FFF2-40B4-BE49-F238E27FC236}">
                <a16:creationId xmlns:a16="http://schemas.microsoft.com/office/drawing/2014/main" id="{3B67B88A-525F-459A-8968-2E86FAC7D3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3302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55302" name="Text Box 6">
            <a:extLst>
              <a:ext uri="{FF2B5EF4-FFF2-40B4-BE49-F238E27FC236}">
                <a16:creationId xmlns:a16="http://schemas.microsoft.com/office/drawing/2014/main" id="{DE1C71DA-1516-4DF0-9468-0DDFFA3BF0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7927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sz="2400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55303" name="Text Box 7">
            <a:extLst>
              <a:ext uri="{FF2B5EF4-FFF2-40B4-BE49-F238E27FC236}">
                <a16:creationId xmlns:a16="http://schemas.microsoft.com/office/drawing/2014/main" id="{77765B81-C838-4C77-B94E-B59DC4D2DC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62677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55304" name="Text Box 8">
            <a:extLst>
              <a:ext uri="{FF2B5EF4-FFF2-40B4-BE49-F238E27FC236}">
                <a16:creationId xmlns:a16="http://schemas.microsoft.com/office/drawing/2014/main" id="{69759640-1C33-4D6B-8120-9D60702BBB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50052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55305" name="Text Box 9">
            <a:extLst>
              <a:ext uri="{FF2B5EF4-FFF2-40B4-BE49-F238E27FC236}">
                <a16:creationId xmlns:a16="http://schemas.microsoft.com/office/drawing/2014/main" id="{9EAD2C09-68B0-4894-9862-CB312F63E7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2027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sz="2400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55306" name="Text Box 10">
            <a:extLst>
              <a:ext uri="{FF2B5EF4-FFF2-40B4-BE49-F238E27FC236}">
                <a16:creationId xmlns:a16="http://schemas.microsoft.com/office/drawing/2014/main" id="{CCBD0F0B-80E9-4BC8-9CFC-64BC92E5FF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2577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55307" name="Text Box 11">
            <a:extLst>
              <a:ext uri="{FF2B5EF4-FFF2-40B4-BE49-F238E27FC236}">
                <a16:creationId xmlns:a16="http://schemas.microsoft.com/office/drawing/2014/main" id="{70D7F6CD-C8AF-4C02-9663-D37243EA39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2" y="43815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55308" name="Text Box 12">
            <a:extLst>
              <a:ext uri="{FF2B5EF4-FFF2-40B4-BE49-F238E27FC236}">
                <a16:creationId xmlns:a16="http://schemas.microsoft.com/office/drawing/2014/main" id="{C7E22A25-56E0-4BA0-8107-24C90C7FB0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5302" y="43688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15" name="Text Box 2">
            <a:extLst>
              <a:ext uri="{FF2B5EF4-FFF2-40B4-BE49-F238E27FC236}">
                <a16:creationId xmlns:a16="http://schemas.microsoft.com/office/drawing/2014/main" id="{076014AC-E543-4F9C-81FE-5A047E46DF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7189" y="548682"/>
            <a:ext cx="5889625" cy="461665"/>
          </a:xfrm>
          <a:prstGeom prst="rect">
            <a:avLst/>
          </a:prstGeom>
          <a:noFill/>
          <a:ln w="38100">
            <a:solidFill>
              <a:srgbClr val="FF0033"/>
            </a:solidFill>
            <a:prstDash val="dash"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altLang="en-US" sz="2400" b="1">
                <a:solidFill>
                  <a:srgbClr val="FF0033"/>
                </a:solidFill>
              </a:rPr>
              <a:t>Merge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609D1B5-59B6-42E3-A38A-765D5AFD0776}"/>
              </a:ext>
            </a:extLst>
          </p:cNvPr>
          <p:cNvCxnSpPr>
            <a:cxnSpLocks/>
          </p:cNvCxnSpPr>
          <p:nvPr/>
        </p:nvCxnSpPr>
        <p:spPr>
          <a:xfrm>
            <a:off x="2663179" y="3875329"/>
            <a:ext cx="8397" cy="53315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D50D996-4AFD-40F6-9762-519BB0C3738D}"/>
              </a:ext>
            </a:extLst>
          </p:cNvPr>
          <p:cNvCxnSpPr/>
          <p:nvPr/>
        </p:nvCxnSpPr>
        <p:spPr>
          <a:xfrm>
            <a:off x="5791154" y="3861048"/>
            <a:ext cx="16793" cy="52045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780E793-4174-443F-8264-FA334EB4A57F}"/>
              </a:ext>
            </a:extLst>
          </p:cNvPr>
          <p:cNvSpPr txBox="1"/>
          <p:nvPr/>
        </p:nvSpPr>
        <p:spPr>
          <a:xfrm>
            <a:off x="2466408" y="3489500"/>
            <a:ext cx="5052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i=1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4E2AE4-84F8-4691-A24A-6531E5BD3014}"/>
              </a:ext>
            </a:extLst>
          </p:cNvPr>
          <p:cNvSpPr txBox="1"/>
          <p:nvPr/>
        </p:nvSpPr>
        <p:spPr>
          <a:xfrm>
            <a:off x="5556916" y="3475219"/>
            <a:ext cx="5084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j=1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92738D9-2A01-4F95-A049-20ABAA8001EE}"/>
              </a:ext>
            </a:extLst>
          </p:cNvPr>
          <p:cNvSpPr txBox="1"/>
          <p:nvPr/>
        </p:nvSpPr>
        <p:spPr>
          <a:xfrm>
            <a:off x="1405997" y="4381500"/>
            <a:ext cx="3369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672112C-65E5-4CE8-B7B7-04A4A80C72FC}"/>
              </a:ext>
            </a:extLst>
          </p:cNvPr>
          <p:cNvSpPr txBox="1"/>
          <p:nvPr/>
        </p:nvSpPr>
        <p:spPr>
          <a:xfrm>
            <a:off x="4600092" y="4340880"/>
            <a:ext cx="386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AD3588E-476E-49A4-BB8F-B1F321803D72}"/>
              </a:ext>
            </a:extLst>
          </p:cNvPr>
          <p:cNvSpPr txBox="1"/>
          <p:nvPr/>
        </p:nvSpPr>
        <p:spPr>
          <a:xfrm>
            <a:off x="1774597" y="5090180"/>
            <a:ext cx="402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FCC98F7-D24D-47FF-92D0-8D1F70458B60}"/>
              </a:ext>
            </a:extLst>
          </p:cNvPr>
          <p:cNvCxnSpPr>
            <a:cxnSpLocks/>
          </p:cNvCxnSpPr>
          <p:nvPr/>
        </p:nvCxnSpPr>
        <p:spPr>
          <a:xfrm flipV="1">
            <a:off x="3084352" y="5605969"/>
            <a:ext cx="1" cy="62391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09A0C5A-C0E9-4DF4-85F5-2EF935A4BA1B}"/>
              </a:ext>
            </a:extLst>
          </p:cNvPr>
          <p:cNvSpPr txBox="1"/>
          <p:nvPr/>
        </p:nvSpPr>
        <p:spPr>
          <a:xfrm>
            <a:off x="2843771" y="6229881"/>
            <a:ext cx="5661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k=1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9959F24C-6D7B-4729-B865-562E57213E54}"/>
              </a:ext>
            </a:extLst>
          </p:cNvPr>
          <p:cNvSpPr txBox="1">
            <a:spLocks/>
          </p:cNvSpPr>
          <p:nvPr/>
        </p:nvSpPr>
        <p:spPr>
          <a:xfrm>
            <a:off x="53231" y="1052736"/>
            <a:ext cx="8797925" cy="5237163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just">
              <a:buFont typeface="+mj-lt"/>
              <a:buAutoNum type="arabicPeriod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The divide step takes constant time, regardless of the subarray size. After all, the divide step just computes the midpoint </a:t>
            </a:r>
            <a:r>
              <a:rPr lang="en-US" sz="2000" i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q</a:t>
            </a:r>
            <a:r>
              <a:rPr lang="en-US" sz="2000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of the indices </a:t>
            </a:r>
            <a:r>
              <a:rPr lang="en-US" sz="2000" i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</a:t>
            </a:r>
            <a:r>
              <a:rPr lang="en-US" sz="2000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and </a:t>
            </a:r>
            <a:r>
              <a:rPr lang="en-US" sz="2000" i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. Recall that in big-</a:t>
            </a:r>
            <a:r>
              <a:rPr lang="en-US" sz="2000" i="1" dirty="0">
                <a:latin typeface="Cambria" panose="02040503050406030204" pitchFamily="18" charset="0"/>
                <a:ea typeface="Cambria" panose="02040503050406030204" pitchFamily="18" charset="0"/>
              </a:rPr>
              <a:t>O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notation, we indicate constant time by </a:t>
            </a:r>
            <a:r>
              <a:rPr lang="en-US" sz="2000" i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O(1)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The conquer step, where we recursively sort two subarrays of approximately </a:t>
            </a:r>
            <a:r>
              <a:rPr lang="en-US" sz="2000" i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n/2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elements each, takes some amount of time, but we'll account for that time when we consider the subproblems.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The combine step merges a total of </a:t>
            </a:r>
            <a:r>
              <a:rPr lang="en-US" sz="2000" i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elements, taking </a:t>
            </a:r>
            <a:r>
              <a:rPr lang="en-US" sz="2000" i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O(n)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time.</a:t>
            </a:r>
          </a:p>
          <a:p>
            <a:pPr marL="514350" indent="-514350" algn="just">
              <a:buFont typeface="+mj-lt"/>
              <a:buAutoNum type="arabicPeriod"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96C761-60D5-4B8D-AD12-D7F49A6584F6}"/>
              </a:ext>
            </a:extLst>
          </p:cNvPr>
          <p:cNvSpPr txBox="1"/>
          <p:nvPr/>
        </p:nvSpPr>
        <p:spPr>
          <a:xfrm>
            <a:off x="155577" y="188640"/>
            <a:ext cx="31323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Merge Sort Analysis</a:t>
            </a:r>
          </a:p>
        </p:txBody>
      </p:sp>
    </p:spTree>
    <p:extLst>
      <p:ext uri="{BB962C8B-B14F-4D97-AF65-F5344CB8AC3E}">
        <p14:creationId xmlns:p14="http://schemas.microsoft.com/office/powerpoint/2010/main" val="2576266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37">
            <a:extLst>
              <a:ext uri="{FF2B5EF4-FFF2-40B4-BE49-F238E27FC236}">
                <a16:creationId xmlns:a16="http://schemas.microsoft.com/office/drawing/2014/main" id="{C8C092BC-C075-4F62-B1A1-CABBD5ADDF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8871104"/>
              </p:ext>
            </p:extLst>
          </p:nvPr>
        </p:nvGraphicFramePr>
        <p:xfrm>
          <a:off x="0" y="67335"/>
          <a:ext cx="8820472" cy="575663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410236">
                  <a:extLst>
                    <a:ext uri="{9D8B030D-6E8A-4147-A177-3AD203B41FA5}">
                      <a16:colId xmlns:a16="http://schemas.microsoft.com/office/drawing/2014/main" val="4199788103"/>
                    </a:ext>
                  </a:extLst>
                </a:gridCol>
                <a:gridCol w="4410236">
                  <a:extLst>
                    <a:ext uri="{9D8B030D-6E8A-4147-A177-3AD203B41FA5}">
                      <a16:colId xmlns:a16="http://schemas.microsoft.com/office/drawing/2014/main" val="2987065177"/>
                    </a:ext>
                  </a:extLst>
                </a:gridCol>
              </a:tblGrid>
              <a:tr h="632048"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</a:rPr>
                        <a:t>Mergesort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(A)</a:t>
                      </a:r>
                    </a:p>
                    <a:p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alt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panose="020B0604020202020204" pitchFamily="34" charset="0"/>
                        </a:rPr>
                        <a:t>T(n)</a:t>
                      </a:r>
                      <a:r>
                        <a:rPr kumimoji="0" lang="en-US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panose="020B0604020202020204" pitchFamily="34" charset="0"/>
                        </a:rPr>
                        <a:t>, to sort n elements</a:t>
                      </a:r>
                      <a:endParaRPr lang="en-US" sz="24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0989"/>
                  </a:ext>
                </a:extLst>
              </a:tr>
              <a:tr h="1626626"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n = </a:t>
                      </a:r>
                      <a:r>
                        <a:rPr lang="en-US" sz="1800" b="0" dirty="0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</a:rPr>
                        <a:t>length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(A)</a:t>
                      </a:r>
                    </a:p>
                    <a:p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</a:t>
                      </a:r>
                      <a:r>
                        <a:rPr lang="en-US" sz="1800" b="0" dirty="0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(n&lt;</a:t>
                      </a:r>
                      <a:r>
                        <a:rPr lang="en-US" sz="18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 </a:t>
                      </a:r>
                      <a:r>
                        <a:rPr lang="en-US" sz="1800" b="0" dirty="0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endParaRPr lang="en-US" sz="18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mid = n/</a:t>
                      </a:r>
                      <a:r>
                        <a:rPr lang="en-US" sz="18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endParaRPr lang="en-US" sz="18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L = array of </a:t>
                      </a:r>
                      <a:r>
                        <a:rPr lang="en-US" sz="1800" b="0" dirty="0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</a:rPr>
                        <a:t>size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(mid)</a:t>
                      </a:r>
                    </a:p>
                    <a:p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R = array of </a:t>
                      </a:r>
                      <a:r>
                        <a:rPr lang="en-US" sz="1800" b="0" dirty="0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</a:rPr>
                        <a:t>size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(n-mid)</a:t>
                      </a: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c1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596340"/>
                  </a:ext>
                </a:extLst>
              </a:tr>
              <a:tr h="1369790"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</a:t>
                      </a:r>
                      <a:r>
                        <a:rPr lang="en-US" sz="1800" b="0" dirty="0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(i=</a:t>
                      </a:r>
                      <a:r>
                        <a:rPr lang="en-US" sz="18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 i &lt; mid; i++)</a:t>
                      </a:r>
                    </a:p>
                    <a:p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</a:t>
                      </a:r>
                      <a:r>
                        <a:rPr lang="en-US" sz="1800" b="0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L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[i] = </a:t>
                      </a:r>
                      <a:r>
                        <a:rPr lang="en-US" sz="1800" b="0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A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[i]</a:t>
                      </a:r>
                    </a:p>
                    <a:p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</a:t>
                      </a:r>
                      <a:r>
                        <a:rPr lang="en-US" sz="1800" b="0" dirty="0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(i=mid; i &lt; n; i++)</a:t>
                      </a:r>
                    </a:p>
                    <a:p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</a:t>
                      </a:r>
                      <a:r>
                        <a:rPr lang="en-US" sz="1800" b="0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R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[i-mid] = </a:t>
                      </a:r>
                      <a:r>
                        <a:rPr lang="en-US" sz="1800" b="0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A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[i]</a:t>
                      </a: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c2* (n/2) + c2* (n/2)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=c2( n/2 + n/2)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=c2 * 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2553150"/>
                  </a:ext>
                </a:extLst>
              </a:tr>
              <a:tr h="4333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</a:t>
                      </a:r>
                      <a:r>
                        <a:rPr lang="en-US" sz="1800" b="0" dirty="0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</a:rPr>
                        <a:t>Mergesort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(L)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T(n/2)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6732706"/>
                  </a:ext>
                </a:extLst>
              </a:tr>
              <a:tr h="3916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</a:t>
                      </a:r>
                      <a:r>
                        <a:rPr lang="en-US" sz="1800" b="0" dirty="0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</a:rPr>
                        <a:t>Mergesort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(R)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T(n/2)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8752364"/>
                  </a:ext>
                </a:extLst>
              </a:tr>
              <a:tr h="4590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</a:t>
                      </a:r>
                      <a:r>
                        <a:rPr lang="en-US" sz="1800" b="0" dirty="0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</a:rPr>
                        <a:t>Merge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(L , R , A)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c3.n+c4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2709240"/>
                  </a:ext>
                </a:extLst>
              </a:tr>
              <a:tr h="6320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7513599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8D82424F-CE63-4C58-8E67-4357FECAFDC1}"/>
              </a:ext>
            </a:extLst>
          </p:cNvPr>
          <p:cNvSpPr txBox="1"/>
          <p:nvPr/>
        </p:nvSpPr>
        <p:spPr>
          <a:xfrm>
            <a:off x="161764" y="5974154"/>
            <a:ext cx="8820472" cy="8046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338888">
              <a:lnSpc>
                <a:spcPct val="120000"/>
              </a:lnSpc>
              <a:tabLst>
                <a:tab pos="2114550" algn="l"/>
                <a:tab pos="4110038" algn="l"/>
              </a:tabLst>
              <a:defRPr/>
            </a:pP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So T(n) = 	</a:t>
            </a:r>
            <a:r>
              <a:rPr lang="en-US" altLang="en-US" sz="2000" i="1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sym typeface="Symbol" panose="05050102010706020507" pitchFamily="18" charset="2"/>
              </a:rPr>
              <a:t>O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sym typeface="Symbol" panose="05050102010706020507" pitchFamily="18" charset="2"/>
              </a:rPr>
              <a:t>(1) when n = 1, and 	             	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2T(n/2) + (c2+c3)*n + (c1+c4)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sym typeface="Symbol" panose="05050102010706020507" pitchFamily="18" charset="2"/>
              </a:rPr>
              <a:t> when n &gt; 1</a:t>
            </a:r>
          </a:p>
        </p:txBody>
      </p:sp>
    </p:spTree>
    <p:extLst>
      <p:ext uri="{BB962C8B-B14F-4D97-AF65-F5344CB8AC3E}">
        <p14:creationId xmlns:p14="http://schemas.microsoft.com/office/powerpoint/2010/main" val="143493586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91A3774-9A36-4C0A-ADCC-105B2835AD0C}"/>
                  </a:ext>
                </a:extLst>
              </p:cNvPr>
              <p:cNvSpPr txBox="1"/>
              <p:nvPr/>
            </p:nvSpPr>
            <p:spPr>
              <a:xfrm>
                <a:off x="395536" y="188640"/>
                <a:ext cx="7560840" cy="59579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defTabSz="6338888">
                  <a:lnSpc>
                    <a:spcPct val="120000"/>
                  </a:lnSpc>
                  <a:tabLst>
                    <a:tab pos="2114550" algn="l"/>
                    <a:tab pos="4110038" algn="l"/>
                  </a:tabLst>
                  <a:defRPr/>
                </a:pPr>
                <a:r>
                  <a:rPr lang="en-US" altLang="en-US" sz="2400" dirty="0">
                    <a:solidFill>
                      <a:srgbClr val="000000"/>
                    </a:solidFill>
                    <a:latin typeface="Consolas" panose="020B0609020204030204" pitchFamily="49" charset="0"/>
                    <a:ea typeface="Cambria" panose="02040503050406030204" pitchFamily="18" charset="0"/>
                  </a:rPr>
                  <a:t>So </a:t>
                </a:r>
                <a14:m>
                  <m:oMath xmlns:m="http://schemas.openxmlformats.org/officeDocument/2006/math">
                    <m:r>
                      <a:rPr lang="en-US" altLang="en-US" sz="2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en-US" sz="24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4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en-US" sz="2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= 2</m:t>
                    </m:r>
                    <m:r>
                      <a:rPr lang="en-US" altLang="en-US" sz="2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en-US" sz="24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en-US" sz="240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en-US" sz="240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en-US" sz="240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en-US" sz="2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+ </m:t>
                    </m:r>
                    <m:d>
                      <m:dPr>
                        <m:ctrlPr>
                          <a:rPr lang="en-US" altLang="en-US" sz="24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4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𝑐</m:t>
                        </m:r>
                        <m:r>
                          <a:rPr lang="en-US" altLang="en-US" sz="24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2+</m:t>
                        </m:r>
                        <m:r>
                          <a:rPr lang="en-US" altLang="en-US" sz="24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𝑐</m:t>
                        </m:r>
                        <m:r>
                          <a:rPr lang="en-US" altLang="en-US" sz="24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altLang="en-US" sz="2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∗</m:t>
                    </m:r>
                    <m:r>
                      <a:rPr lang="en-US" altLang="en-US" sz="2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𝑛</m:t>
                    </m:r>
                    <m:r>
                      <a:rPr lang="en-US" altLang="en-US" sz="2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 + </m:t>
                    </m:r>
                    <m:d>
                      <m:dPr>
                        <m:ctrlPr>
                          <a:rPr lang="en-US" altLang="en-US" sz="24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4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𝑐</m:t>
                        </m:r>
                        <m:r>
                          <a:rPr lang="en-US" altLang="en-US" sz="24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1+</m:t>
                        </m:r>
                        <m:r>
                          <a:rPr lang="en-US" altLang="en-US" sz="24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𝑐</m:t>
                        </m:r>
                        <m:r>
                          <a:rPr lang="en-US" altLang="en-US" sz="24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4</m:t>
                        </m:r>
                      </m:e>
                    </m:d>
                  </m:oMath>
                </a14:m>
                <a:endParaRPr lang="en-US" altLang="en-US" sz="2400" i="1" dirty="0">
                  <a:solidFill>
                    <a:srgbClr val="000000"/>
                  </a:solidFill>
                  <a:latin typeface="Consolas" panose="020B0609020204030204" pitchFamily="49" charset="0"/>
                  <a:ea typeface="Cambria" panose="02040503050406030204" pitchFamily="18" charset="0"/>
                </a:endParaRPr>
              </a:p>
              <a:p>
                <a:pPr defTabSz="6338888">
                  <a:lnSpc>
                    <a:spcPct val="120000"/>
                  </a:lnSpc>
                  <a:tabLst>
                    <a:tab pos="2114550" algn="l"/>
                    <a:tab pos="4110038" algn="l"/>
                  </a:tabLst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sz="24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=2</m:t>
                      </m:r>
                      <m:r>
                        <a:rPr lang="en-US" altLang="en-US" sz="24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𝑇</m:t>
                      </m:r>
                      <m:r>
                        <a:rPr lang="en-US" altLang="en-US" sz="24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(</m:t>
                      </m:r>
                      <m:f>
                        <m:fPr>
                          <m:ctrlPr>
                            <a:rPr lang="en-US" altLang="en-US" sz="24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fPr>
                        <m:num>
                          <m:r>
                            <a:rPr lang="en-US" altLang="en-US" sz="24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  <m:t>𝑛</m:t>
                          </m:r>
                        </m:num>
                        <m:den>
                          <m:r>
                            <a:rPr lang="en-US" altLang="en-US" sz="24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  <m:t>2</m:t>
                          </m:r>
                        </m:den>
                      </m:f>
                      <m:r>
                        <a:rPr lang="en-US" altLang="en-US" sz="24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) + </m:t>
                      </m:r>
                      <m:r>
                        <a:rPr lang="en-US" altLang="en-US" sz="24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𝑐</m:t>
                      </m:r>
                      <m:r>
                        <a:rPr lang="en-US" altLang="en-US" sz="24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’∗</m:t>
                      </m:r>
                      <m:r>
                        <a:rPr lang="en-US" altLang="en-US" sz="24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𝑛</m:t>
                      </m:r>
                      <m:r>
                        <a:rPr lang="en-US" altLang="en-US" sz="24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 + </m:t>
                      </m:r>
                      <m:r>
                        <a:rPr lang="en-US" altLang="en-US" sz="24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𝑐</m:t>
                      </m:r>
                      <m:r>
                        <a:rPr lang="en-US" altLang="en-US" sz="24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’’</m:t>
                      </m:r>
                    </m:oMath>
                  </m:oMathPara>
                </a14:m>
                <a:endParaRPr lang="en-US" altLang="en-US" sz="2400" dirty="0">
                  <a:solidFill>
                    <a:srgbClr val="000000"/>
                  </a:solidFill>
                  <a:latin typeface="Consolas" panose="020B0609020204030204" pitchFamily="49" charset="0"/>
                  <a:ea typeface="Cambria" panose="02040503050406030204" pitchFamily="18" charset="0"/>
                  <a:sym typeface="Symbol" panose="05050102010706020507" pitchFamily="18" charset="2"/>
                </a:endParaRPr>
              </a:p>
              <a:p>
                <a:pPr defTabSz="6338888">
                  <a:lnSpc>
                    <a:spcPct val="120000"/>
                  </a:lnSpc>
                  <a:tabLst>
                    <a:tab pos="2114550" algn="l"/>
                    <a:tab pos="4110038" algn="l"/>
                  </a:tabLst>
                  <a:defRPr/>
                </a:pPr>
                <a:r>
                  <a:rPr lang="en-US" altLang="en-US" sz="2400" dirty="0">
                    <a:solidFill>
                      <a:srgbClr val="000000"/>
                    </a:solidFill>
                    <a:latin typeface="Consolas" panose="020B0609020204030204" pitchFamily="49" charset="0"/>
                    <a:ea typeface="Cambria" panose="02040503050406030204" pitchFamily="18" charset="0"/>
                    <a:sym typeface="Symbol" panose="05050102010706020507" pitchFamily="18" charset="2"/>
                  </a:rPr>
                  <a:t>Skipping the insignificant parts, </a:t>
                </a:r>
              </a:p>
              <a:p>
                <a:pPr defTabSz="6338888">
                  <a:lnSpc>
                    <a:spcPct val="120000"/>
                  </a:lnSpc>
                  <a:tabLst>
                    <a:tab pos="2114550" algn="l"/>
                    <a:tab pos="4110038" algn="l"/>
                  </a:tabLst>
                  <a:defRPr/>
                </a:pPr>
                <a:endParaRPr lang="en-US" altLang="en-US" sz="2400" dirty="0">
                  <a:solidFill>
                    <a:srgbClr val="000000"/>
                  </a:solidFill>
                  <a:latin typeface="Consolas" panose="020B0609020204030204" pitchFamily="49" charset="0"/>
                  <a:ea typeface="Cambria" panose="02040503050406030204" pitchFamily="18" charset="0"/>
                  <a:sym typeface="Symbol" panose="05050102010706020507" pitchFamily="18" charset="2"/>
                </a:endParaRPr>
              </a:p>
              <a:p>
                <a:pPr defTabSz="6338888">
                  <a:lnSpc>
                    <a:spcPct val="120000"/>
                  </a:lnSpc>
                  <a:tabLst>
                    <a:tab pos="2114550" algn="l"/>
                    <a:tab pos="4110038" algn="l"/>
                  </a:tabLst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sz="24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𝑇</m:t>
                      </m:r>
                      <m:r>
                        <a:rPr lang="en-US" altLang="en-US" sz="24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(</m:t>
                      </m:r>
                      <m:r>
                        <a:rPr lang="en-US" altLang="en-US" sz="24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𝑛</m:t>
                      </m:r>
                      <m:r>
                        <a:rPr lang="en-US" altLang="en-US" sz="24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)</m:t>
                      </m:r>
                    </m:oMath>
                  </m:oMathPara>
                </a14:m>
                <a:endParaRPr lang="en-US" altLang="en-US" sz="2400" dirty="0">
                  <a:solidFill>
                    <a:srgbClr val="000000"/>
                  </a:solidFill>
                  <a:latin typeface="Consolas" panose="020B0609020204030204" pitchFamily="49" charset="0"/>
                  <a:ea typeface="Cambria" panose="02040503050406030204" pitchFamily="18" charset="0"/>
                  <a:sym typeface="Symbol" panose="05050102010706020507" pitchFamily="18" charset="2"/>
                </a:endParaRPr>
              </a:p>
              <a:p>
                <a:pPr defTabSz="6338888">
                  <a:lnSpc>
                    <a:spcPct val="120000"/>
                  </a:lnSpc>
                  <a:tabLst>
                    <a:tab pos="2114550" algn="l"/>
                    <a:tab pos="4110038" algn="l"/>
                  </a:tabLst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sz="24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= 2</m:t>
                      </m:r>
                      <m:r>
                        <a:rPr lang="en-US" altLang="en-US" sz="24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𝑇</m:t>
                      </m:r>
                      <m:d>
                        <m:dPr>
                          <m:ctrlPr>
                            <a:rPr lang="en-US" altLang="en-US" sz="24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en-US" sz="240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fPr>
                            <m:num>
                              <m:r>
                                <a:rPr lang="en-US" altLang="en-US" sz="240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sym typeface="Symbol" panose="05050102010706020507" pitchFamily="18" charset="2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en-US" sz="240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sym typeface="Symbol" panose="05050102010706020507" pitchFamily="18" charset="2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altLang="en-US" sz="24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+ </m:t>
                      </m:r>
                      <m:r>
                        <a:rPr lang="en-US" altLang="en-US" sz="24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𝑐</m:t>
                      </m:r>
                      <m:r>
                        <a:rPr lang="en-US" altLang="en-US" sz="24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’</m:t>
                      </m:r>
                      <m:r>
                        <a:rPr lang="en-US" altLang="en-US" sz="24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𝑛</m:t>
                      </m:r>
                      <m:r>
                        <a:rPr lang="en-US" altLang="en-US" sz="24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</m:oMath>
                  </m:oMathPara>
                </a14:m>
                <a:endParaRPr lang="en-US" altLang="en-US" sz="2400" i="1" dirty="0">
                  <a:solidFill>
                    <a:srgbClr val="000000"/>
                  </a:solidFill>
                  <a:latin typeface="Consolas" panose="020B0609020204030204" pitchFamily="49" charset="0"/>
                  <a:ea typeface="Cambria" panose="02040503050406030204" pitchFamily="18" charset="0"/>
                  <a:sym typeface="Symbol" panose="05050102010706020507" pitchFamily="18" charset="2"/>
                </a:endParaRPr>
              </a:p>
              <a:p>
                <a:pPr defTabSz="6338888">
                  <a:lnSpc>
                    <a:spcPct val="120000"/>
                  </a:lnSpc>
                  <a:tabLst>
                    <a:tab pos="2114550" algn="l"/>
                    <a:tab pos="4110038" algn="l"/>
                  </a:tabLst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sz="24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=2 ∗ 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en-US" sz="24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dPr>
                        <m:e>
                          <m:r>
                            <a:rPr lang="en-US" altLang="en-US" sz="24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  <m:t>2</m:t>
                          </m:r>
                          <m:r>
                            <a:rPr lang="en-US" altLang="en-US" sz="24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  <m:t>𝑇</m:t>
                          </m:r>
                          <m:d>
                            <m:dPr>
                              <m:ctrlPr>
                                <a:rPr lang="en-US" altLang="en-US" sz="240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en-US" sz="2400" i="1" dirty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  <a:sym typeface="Symbol" panose="05050102010706020507" pitchFamily="18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en-US" sz="2400" i="1" dirty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  <a:sym typeface="Symbol" panose="05050102010706020507" pitchFamily="18" charset="2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altLang="en-US" sz="2400" i="1" dirty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  <a:sym typeface="Symbol" panose="05050102010706020507" pitchFamily="18" charset="2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  <m:r>
                            <a:rPr lang="en-US" altLang="en-US" sz="24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  <m:t>+</m:t>
                          </m:r>
                          <m:r>
                            <a:rPr lang="en-US" altLang="en-US" sz="24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  <m:t>𝑐</m:t>
                          </m:r>
                          <m:r>
                            <a:rPr lang="en-US" altLang="en-US" sz="24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  <m:t>’∗</m:t>
                          </m:r>
                          <m:f>
                            <m:fPr>
                              <m:ctrlPr>
                                <a:rPr lang="en-US" altLang="en-US" sz="240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fPr>
                            <m:num>
                              <m:r>
                                <a:rPr lang="en-US" altLang="en-US" sz="240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sym typeface="Symbol" panose="05050102010706020507" pitchFamily="18" charset="2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en-US" sz="240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sym typeface="Symbol" panose="05050102010706020507" pitchFamily="18" charset="2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altLang="en-US" sz="24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+ </m:t>
                      </m:r>
                      <m:r>
                        <a:rPr lang="en-US" altLang="en-US" sz="24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𝑐</m:t>
                      </m:r>
                      <m:r>
                        <a:rPr lang="en-US" altLang="en-US" sz="24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’</m:t>
                      </m:r>
                      <m:r>
                        <a:rPr lang="en-US" altLang="en-US" sz="24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𝑛</m:t>
                      </m:r>
                      <m:r>
                        <a:rPr lang="en-US" altLang="en-US" sz="24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=4</m:t>
                      </m:r>
                      <m:r>
                        <a:rPr lang="en-US" altLang="en-US" sz="24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𝑇</m:t>
                      </m:r>
                      <m:d>
                        <m:dPr>
                          <m:ctrlPr>
                            <a:rPr lang="en-US" altLang="en-US" sz="24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en-US" sz="240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fPr>
                            <m:num>
                              <m:r>
                                <a:rPr lang="en-US" altLang="en-US" sz="240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sym typeface="Symbol" panose="05050102010706020507" pitchFamily="18" charset="2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en-US" sz="240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sym typeface="Symbol" panose="05050102010706020507" pitchFamily="18" charset="2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r>
                        <a:rPr lang="en-US" altLang="en-US" sz="24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+ </m:t>
                      </m:r>
                      <m:r>
                        <a:rPr lang="en-US" altLang="en-US" sz="24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𝑐</m:t>
                      </m:r>
                      <m:r>
                        <a:rPr lang="en-US" altLang="en-US" sz="24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’</m:t>
                      </m:r>
                      <m:r>
                        <a:rPr lang="en-US" altLang="en-US" sz="24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𝑛</m:t>
                      </m:r>
                      <m:r>
                        <a:rPr lang="en-US" altLang="en-US" sz="24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 + </m:t>
                      </m:r>
                      <m:r>
                        <a:rPr lang="en-US" altLang="en-US" sz="24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𝑐</m:t>
                      </m:r>
                      <m:r>
                        <a:rPr lang="en-US" altLang="en-US" sz="24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’</m:t>
                      </m:r>
                      <m:r>
                        <a:rPr lang="en-US" altLang="en-US" sz="24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𝑛</m:t>
                      </m:r>
                    </m:oMath>
                  </m:oMathPara>
                </a14:m>
                <a:endParaRPr lang="en-US" altLang="en-US" sz="2400" i="1" dirty="0">
                  <a:solidFill>
                    <a:srgbClr val="000000"/>
                  </a:solidFill>
                  <a:latin typeface="Consolas" panose="020B0609020204030204" pitchFamily="49" charset="0"/>
                  <a:ea typeface="Cambria" panose="02040503050406030204" pitchFamily="18" charset="0"/>
                  <a:sym typeface="Symbol" panose="05050102010706020507" pitchFamily="18" charset="2"/>
                </a:endParaRPr>
              </a:p>
              <a:p>
                <a:pPr defTabSz="6338888">
                  <a:lnSpc>
                    <a:spcPct val="120000"/>
                  </a:lnSpc>
                  <a:tabLst>
                    <a:tab pos="2114550" algn="l"/>
                    <a:tab pos="4110038" algn="l"/>
                  </a:tabLst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sz="24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=4</m:t>
                      </m:r>
                      <m:r>
                        <a:rPr lang="en-US" altLang="en-US" sz="24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𝑇</m:t>
                      </m:r>
                      <m:d>
                        <m:dPr>
                          <m:ctrlPr>
                            <a:rPr lang="en-US" altLang="en-US" sz="24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en-US" sz="240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fPr>
                            <m:num>
                              <m:r>
                                <a:rPr lang="en-US" altLang="en-US" sz="240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sym typeface="Symbol" panose="05050102010706020507" pitchFamily="18" charset="2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en-US" sz="240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sym typeface="Symbol" panose="05050102010706020507" pitchFamily="18" charset="2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r>
                        <a:rPr lang="en-US" altLang="en-US" sz="24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+ 2</m:t>
                      </m:r>
                      <m:r>
                        <a:rPr lang="en-US" altLang="en-US" sz="24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𝑐</m:t>
                      </m:r>
                      <m:r>
                        <a:rPr lang="en-US" altLang="en-US" sz="24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’</m:t>
                      </m:r>
                      <m:r>
                        <a:rPr lang="en-US" altLang="en-US" sz="24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𝑛</m:t>
                      </m:r>
                    </m:oMath>
                  </m:oMathPara>
                </a14:m>
                <a:endParaRPr lang="en-US" altLang="en-US" sz="2400" i="1" dirty="0">
                  <a:solidFill>
                    <a:srgbClr val="000000"/>
                  </a:solidFill>
                  <a:latin typeface="Consolas" panose="020B0609020204030204" pitchFamily="49" charset="0"/>
                  <a:ea typeface="Cambria" panose="02040503050406030204" pitchFamily="18" charset="0"/>
                  <a:sym typeface="Symbol" panose="05050102010706020507" pitchFamily="18" charset="2"/>
                </a:endParaRPr>
              </a:p>
              <a:p>
                <a:pPr defTabSz="6338888">
                  <a:lnSpc>
                    <a:spcPct val="120000"/>
                  </a:lnSpc>
                  <a:tabLst>
                    <a:tab pos="2114550" algn="l"/>
                    <a:tab pos="4110038" algn="l"/>
                  </a:tabLst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sz="24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=4 { 2</m:t>
                      </m:r>
                      <m:r>
                        <a:rPr lang="en-US" altLang="en-US" sz="24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𝑇</m:t>
                      </m:r>
                      <m:r>
                        <a:rPr lang="en-US" altLang="en-US" sz="24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(</m:t>
                      </m:r>
                      <m:f>
                        <m:fPr>
                          <m:ctrlPr>
                            <a:rPr lang="en-US" altLang="en-US" sz="24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fPr>
                        <m:num>
                          <m:r>
                            <a:rPr lang="en-US" altLang="en-US" sz="24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  <m:t>𝑛</m:t>
                          </m:r>
                        </m:num>
                        <m:den>
                          <m:r>
                            <a:rPr lang="en-US" altLang="en-US" sz="24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  <m:t>8</m:t>
                          </m:r>
                        </m:den>
                      </m:f>
                      <m:r>
                        <a:rPr lang="en-US" altLang="en-US" sz="24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) + </m:t>
                      </m:r>
                      <m:r>
                        <a:rPr lang="en-US" altLang="en-US" sz="24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𝑐</m:t>
                      </m:r>
                      <m:r>
                        <a:rPr lang="en-US" altLang="en-US" sz="24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’(</m:t>
                      </m:r>
                      <m:f>
                        <m:fPr>
                          <m:ctrlPr>
                            <a:rPr lang="en-US" altLang="en-US" sz="24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fPr>
                        <m:num>
                          <m:r>
                            <a:rPr lang="en-US" altLang="en-US" sz="24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  <m:t>𝑛</m:t>
                          </m:r>
                        </m:num>
                        <m:den>
                          <m:r>
                            <a:rPr lang="en-US" altLang="en-US" sz="24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  <m:t>4</m:t>
                          </m:r>
                        </m:den>
                      </m:f>
                      <m:r>
                        <a:rPr lang="en-US" altLang="en-US" sz="24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) } + 2</m:t>
                      </m:r>
                      <m:r>
                        <a:rPr lang="en-US" altLang="en-US" sz="24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𝑐</m:t>
                      </m:r>
                      <m:r>
                        <a:rPr lang="en-US" altLang="en-US" sz="24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’</m:t>
                      </m:r>
                      <m:r>
                        <a:rPr lang="en-US" altLang="en-US" sz="24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𝑛</m:t>
                      </m:r>
                    </m:oMath>
                  </m:oMathPara>
                </a14:m>
                <a:endParaRPr lang="en-US" altLang="en-US" sz="2400" dirty="0">
                  <a:solidFill>
                    <a:srgbClr val="000000"/>
                  </a:solidFill>
                  <a:latin typeface="Consolas" panose="020B0609020204030204" pitchFamily="49" charset="0"/>
                  <a:ea typeface="Cambria" panose="02040503050406030204" pitchFamily="18" charset="0"/>
                  <a:sym typeface="Symbol" panose="05050102010706020507" pitchFamily="18" charset="2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91A3774-9A36-4C0A-ADCC-105B2835AD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88640"/>
                <a:ext cx="7560840" cy="5957978"/>
              </a:xfrm>
              <a:prstGeom prst="rect">
                <a:avLst/>
              </a:prstGeom>
              <a:blipFill>
                <a:blip r:embed="rId2"/>
                <a:stretch>
                  <a:fillRect l="-1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569700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5ADEFD8-7DD6-41FD-A1DB-5209ECD4C742}"/>
                  </a:ext>
                </a:extLst>
              </p:cNvPr>
              <p:cNvSpPr txBox="1"/>
              <p:nvPr/>
            </p:nvSpPr>
            <p:spPr>
              <a:xfrm>
                <a:off x="179512" y="188640"/>
                <a:ext cx="6264696" cy="61849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defTabSz="6338888">
                  <a:lnSpc>
                    <a:spcPct val="120000"/>
                  </a:lnSpc>
                  <a:tabLst>
                    <a:tab pos="2114550" algn="l"/>
                    <a:tab pos="4110038" algn="l"/>
                  </a:tabLst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sz="24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= 8</m:t>
                      </m:r>
                      <m:r>
                        <a:rPr lang="en-US" altLang="en-US" sz="24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𝑇</m:t>
                      </m:r>
                      <m:r>
                        <a:rPr lang="en-US" altLang="en-US" sz="24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(</m:t>
                      </m:r>
                      <m:f>
                        <m:fPr>
                          <m:ctrlPr>
                            <a:rPr lang="en-US" altLang="en-US" sz="24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fPr>
                        <m:num>
                          <m:r>
                            <a:rPr lang="en-US" altLang="en-US" sz="24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  <m:t>𝑛</m:t>
                          </m:r>
                        </m:num>
                        <m:den>
                          <m:r>
                            <a:rPr lang="en-US" altLang="en-US" sz="24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  <m:t>8</m:t>
                          </m:r>
                        </m:den>
                      </m:f>
                      <m:r>
                        <a:rPr lang="en-US" altLang="en-US" sz="24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) + 3</m:t>
                      </m:r>
                      <m:r>
                        <a:rPr lang="en-US" altLang="en-US" sz="24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𝑐</m:t>
                      </m:r>
                      <m:r>
                        <a:rPr lang="en-US" altLang="en-US" sz="24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’</m:t>
                      </m:r>
                      <m:r>
                        <a:rPr lang="en-US" altLang="en-US" sz="24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𝑛</m:t>
                      </m:r>
                    </m:oMath>
                  </m:oMathPara>
                </a14:m>
                <a:endParaRPr lang="en-US" altLang="en-US" sz="2400" dirty="0">
                  <a:solidFill>
                    <a:srgbClr val="000000"/>
                  </a:solidFill>
                  <a:latin typeface="Consolas" panose="020B0609020204030204" pitchFamily="49" charset="0"/>
                  <a:ea typeface="Cambria" panose="02040503050406030204" pitchFamily="18" charset="0"/>
                  <a:sym typeface="Symbol" panose="05050102010706020507" pitchFamily="18" charset="2"/>
                </a:endParaRPr>
              </a:p>
              <a:p>
                <a:pPr defTabSz="6338888">
                  <a:lnSpc>
                    <a:spcPct val="120000"/>
                  </a:lnSpc>
                  <a:tabLst>
                    <a:tab pos="2114550" algn="l"/>
                    <a:tab pos="4110038" algn="l"/>
                  </a:tabLst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sz="24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= 8 { 2</m:t>
                      </m:r>
                      <m:r>
                        <a:rPr lang="en-US" altLang="en-US" sz="24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𝑇</m:t>
                      </m:r>
                      <m:r>
                        <a:rPr lang="en-US" altLang="en-US" sz="24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(</m:t>
                      </m:r>
                      <m:f>
                        <m:fPr>
                          <m:ctrlPr>
                            <a:rPr lang="en-US" altLang="en-US" sz="24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fPr>
                        <m:num>
                          <m:r>
                            <a:rPr lang="en-US" altLang="en-US" sz="24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  <m:t>𝑛</m:t>
                          </m:r>
                        </m:num>
                        <m:den>
                          <m:r>
                            <a:rPr lang="en-US" altLang="en-US" sz="24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  <m:t>16</m:t>
                          </m:r>
                        </m:den>
                      </m:f>
                      <m:r>
                        <a:rPr lang="en-US" altLang="en-US" sz="24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) + </m:t>
                      </m:r>
                      <m:r>
                        <a:rPr lang="en-US" altLang="en-US" sz="24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𝑐</m:t>
                      </m:r>
                      <m:r>
                        <a:rPr lang="en-US" altLang="en-US" sz="24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’(</m:t>
                      </m:r>
                      <m:f>
                        <m:fPr>
                          <m:ctrlPr>
                            <a:rPr lang="en-US" altLang="en-US" sz="24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fPr>
                        <m:num>
                          <m:r>
                            <a:rPr lang="en-US" altLang="en-US" sz="24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  <m:t>𝑛</m:t>
                          </m:r>
                        </m:num>
                        <m:den>
                          <m:r>
                            <a:rPr lang="en-US" altLang="en-US" sz="24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  <m:t>8</m:t>
                          </m:r>
                        </m:den>
                      </m:f>
                      <m:r>
                        <a:rPr lang="en-US" altLang="en-US" sz="24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) } + 3</m:t>
                      </m:r>
                      <m:r>
                        <a:rPr lang="en-US" altLang="en-US" sz="24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𝑐</m:t>
                      </m:r>
                      <m:r>
                        <a:rPr lang="en-US" altLang="en-US" sz="24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’</m:t>
                      </m:r>
                      <m:r>
                        <a:rPr lang="en-US" altLang="en-US" sz="24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𝑛</m:t>
                      </m:r>
                      <m:r>
                        <a:rPr lang="en-US" altLang="en-US" sz="24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= 16</m:t>
                      </m:r>
                      <m:r>
                        <a:rPr lang="en-US" altLang="en-US" sz="24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𝑇</m:t>
                      </m:r>
                      <m:r>
                        <a:rPr lang="en-US" altLang="en-US" sz="24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(</m:t>
                      </m:r>
                      <m:f>
                        <m:fPr>
                          <m:ctrlPr>
                            <a:rPr lang="en-US" altLang="en-US" sz="24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fPr>
                        <m:num>
                          <m:r>
                            <a:rPr lang="en-US" altLang="en-US" sz="24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  <m:t>𝑛</m:t>
                          </m:r>
                        </m:num>
                        <m:den>
                          <m:r>
                            <a:rPr lang="en-US" altLang="en-US" sz="24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  <m:t>16</m:t>
                          </m:r>
                        </m:den>
                      </m:f>
                      <m:r>
                        <a:rPr lang="en-US" altLang="en-US" sz="24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) + 4</m:t>
                      </m:r>
                      <m:r>
                        <a:rPr lang="en-US" altLang="en-US" sz="24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𝑐</m:t>
                      </m:r>
                      <m:r>
                        <a:rPr lang="en-US" altLang="en-US" sz="24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’</m:t>
                      </m:r>
                      <m:r>
                        <a:rPr lang="en-US" altLang="en-US" sz="24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𝑛</m:t>
                      </m:r>
                    </m:oMath>
                  </m:oMathPara>
                </a14:m>
                <a:endParaRPr lang="en-US" altLang="en-US" sz="2400" dirty="0">
                  <a:solidFill>
                    <a:srgbClr val="000000"/>
                  </a:solidFill>
                  <a:latin typeface="Consolas" panose="020B0609020204030204" pitchFamily="49" charset="0"/>
                  <a:ea typeface="Cambria" panose="02040503050406030204" pitchFamily="18" charset="0"/>
                  <a:sym typeface="Symbol" panose="05050102010706020507" pitchFamily="18" charset="2"/>
                </a:endParaRPr>
              </a:p>
              <a:p>
                <a:pPr defTabSz="6338888">
                  <a:lnSpc>
                    <a:spcPct val="120000"/>
                  </a:lnSpc>
                  <a:tabLst>
                    <a:tab pos="2114550" algn="l"/>
                    <a:tab pos="4110038" algn="l"/>
                  </a:tabLst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sz="24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= 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16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𝑇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(</m:t>
                      </m:r>
                      <m:f>
                        <m:fPr>
                          <m:ctrlP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fPr>
                        <m:num>
                          <m: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  <m:t>𝑛</m:t>
                          </m:r>
                        </m:num>
                        <m:den>
                          <m: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  <m:t>16</m:t>
                          </m:r>
                        </m:den>
                      </m:f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) + 4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𝑐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’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𝑛</m:t>
                      </m:r>
                    </m:oMath>
                  </m:oMathPara>
                </a14:m>
                <a:endParaRPr lang="en-US" altLang="en-US" sz="2400" dirty="0">
                  <a:solidFill>
                    <a:srgbClr val="000000"/>
                  </a:solidFill>
                  <a:latin typeface="Consolas" panose="020B0609020204030204" pitchFamily="49" charset="0"/>
                  <a:ea typeface="Cambria" panose="02040503050406030204" pitchFamily="18" charset="0"/>
                  <a:sym typeface="Symbol" panose="05050102010706020507" pitchFamily="18" charset="2"/>
                </a:endParaRPr>
              </a:p>
              <a:p>
                <a:pPr defTabSz="6338888">
                  <a:lnSpc>
                    <a:spcPct val="120000"/>
                  </a:lnSpc>
                  <a:tabLst>
                    <a:tab pos="2114550" algn="l"/>
                    <a:tab pos="4110038" algn="l"/>
                  </a:tabLst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sz="24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= </m:t>
                      </m:r>
                      <m:sSup>
                        <m:sSupPr>
                          <m:ctrlPr>
                            <a:rPr lang="en-US" altLang="en-US" sz="24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pPr>
                        <m:e>
                          <m:r>
                            <a:rPr lang="en-US" altLang="en-US" sz="24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  <m:t>2</m:t>
                          </m:r>
                        </m:e>
                        <m:sup>
                          <m:r>
                            <a:rPr lang="en-US" altLang="en-US" sz="24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  <m:t>4</m:t>
                          </m:r>
                        </m:sup>
                      </m:sSup>
                      <m:r>
                        <a:rPr lang="en-US" altLang="en-US" sz="24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r>
                        <a:rPr lang="en-US" altLang="en-US" sz="24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𝑇</m:t>
                      </m:r>
                      <m:r>
                        <a:rPr lang="en-US" altLang="en-US" sz="24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d>
                        <m:dPr>
                          <m:ctrlPr>
                            <a:rPr lang="en-US" altLang="en-US" sz="24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en-US" sz="24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fPr>
                            <m:num>
                              <m:r>
                                <a:rPr lang="en-US" altLang="en-US" sz="24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sym typeface="Symbol" panose="05050102010706020507" pitchFamily="18" charset="2"/>
                                </a:rPr>
                                <m:t>𝑛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en-US" sz="2400" b="0" i="1" dirty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  <a:sym typeface="Symbol" panose="05050102010706020507" pitchFamily="18" charset="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en-US" sz="2400" b="0" i="1" dirty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  <a:sym typeface="Symbol" panose="05050102010706020507" pitchFamily="18" charset="2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altLang="en-US" sz="2400" b="0" i="1" dirty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  <a:sym typeface="Symbol" panose="05050102010706020507" pitchFamily="18" charset="2"/>
                                    </a:rPr>
                                    <m:t>4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altLang="en-US" sz="24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+4</m:t>
                      </m:r>
                      <m:sSup>
                        <m:sSupPr>
                          <m:ctrlPr>
                            <a:rPr lang="en-US" altLang="en-US" sz="24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pPr>
                        <m:e>
                          <m:r>
                            <a:rPr lang="en-US" altLang="en-US" sz="24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  <m:t>𝑐</m:t>
                          </m:r>
                        </m:e>
                        <m:sup>
                          <m:r>
                            <a:rPr lang="en-US" altLang="en-US" sz="24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  <m:t>′</m:t>
                          </m:r>
                        </m:sup>
                      </m:sSup>
                      <m:r>
                        <a:rPr lang="en-US" altLang="en-US" sz="24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𝑛</m:t>
                      </m:r>
                    </m:oMath>
                  </m:oMathPara>
                </a14:m>
                <a:endParaRPr lang="en-US" altLang="en-US" sz="2400" b="0" dirty="0">
                  <a:solidFill>
                    <a:srgbClr val="000000"/>
                  </a:solidFill>
                  <a:latin typeface="Consolas" panose="020B0609020204030204" pitchFamily="49" charset="0"/>
                  <a:ea typeface="Cambria" panose="02040503050406030204" pitchFamily="18" charset="0"/>
                  <a:sym typeface="Symbol" panose="05050102010706020507" pitchFamily="18" charset="2"/>
                </a:endParaRPr>
              </a:p>
              <a:p>
                <a:pPr defTabSz="6338888">
                  <a:lnSpc>
                    <a:spcPct val="120000"/>
                  </a:lnSpc>
                  <a:tabLst>
                    <a:tab pos="2114550" algn="l"/>
                    <a:tab pos="4110038" algn="l"/>
                  </a:tabLst>
                  <a:defRPr/>
                </a:pPr>
                <a14:m>
                  <m:oMath xmlns:m="http://schemas.openxmlformats.org/officeDocument/2006/math">
                    <m:r>
                      <a:rPr lang="en-US" altLang="en-US" sz="2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  <a:sym typeface="Symbol" panose="05050102010706020507" pitchFamily="18" charset="2"/>
                      </a:rPr>
                      <m:t>= </m:t>
                    </m:r>
                    <m:sSup>
                      <m:sSupPr>
                        <m:ctrlPr>
                          <a:rPr lang="en-US" altLang="en-US" sz="24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US" altLang="en-US" sz="24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</m:e>
                      <m:sup>
                        <m:r>
                          <a:rPr lang="en-US" altLang="en-US" sz="2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  <a:sym typeface="Symbol" panose="05050102010706020507" pitchFamily="18" charset="2"/>
                          </a:rPr>
                          <m:t>𝑘</m:t>
                        </m:r>
                      </m:sup>
                    </m:sSup>
                    <m:r>
                      <a:rPr lang="en-US" altLang="en-US" sz="2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en-US" altLang="en-US" sz="2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  <a:sym typeface="Symbol" panose="05050102010706020507" pitchFamily="18" charset="2"/>
                      </a:rPr>
                      <m:t>𝑇</m:t>
                    </m:r>
                    <m:r>
                      <a:rPr lang="en-US" altLang="en-US" sz="2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d>
                      <m:dPr>
                        <m:ctrlPr>
                          <a:rPr lang="en-US" altLang="en-US" sz="2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en-US" sz="2400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fPr>
                          <m:num>
                            <m:r>
                              <a:rPr lang="en-US" altLang="en-US" sz="2400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sym typeface="Symbol" panose="05050102010706020507" pitchFamily="18" charset="2"/>
                              </a:rPr>
                              <m:t>𝑛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en-US" sz="2400" b="0" i="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sym typeface="Symbol" panose="05050102010706020507" pitchFamily="18" charset="2"/>
                                  </a:rPr>
                                </m:ctrlPr>
                              </m:sSupPr>
                              <m:e>
                                <m:r>
                                  <a:rPr lang="en-US" altLang="en-US" sz="2400" b="0" i="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sym typeface="Symbol" panose="05050102010706020507" pitchFamily="18" charset="2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altLang="en-US" sz="2400" b="0" i="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sym typeface="Symbol" panose="05050102010706020507" pitchFamily="18" charset="2"/>
                                  </a:rPr>
                                  <m:t>𝑘</m:t>
                                </m:r>
                              </m:sup>
                            </m:sSup>
                            <m:r>
                              <a:rPr lang="en-US" altLang="en-US" sz="2400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sym typeface="Symbol" panose="05050102010706020507" pitchFamily="18" charset="2"/>
                              </a:rPr>
                              <m:t> </m:t>
                            </m:r>
                          </m:den>
                        </m:f>
                      </m:e>
                    </m:d>
                    <m:r>
                      <a:rPr lang="en-US" altLang="en-US" sz="2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  <a:sym typeface="Symbol" panose="05050102010706020507" pitchFamily="18" charset="2"/>
                      </a:rPr>
                      <m:t>+</m:t>
                    </m:r>
                    <m:r>
                      <a:rPr lang="en-US" altLang="en-US" sz="2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  <a:sym typeface="Symbol" panose="05050102010706020507" pitchFamily="18" charset="2"/>
                      </a:rPr>
                      <m:t>𝑘𝑐</m:t>
                    </m:r>
                    <m:r>
                      <a:rPr lang="en-US" altLang="en-US" sz="2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  <a:sym typeface="Symbol" panose="05050102010706020507" pitchFamily="18" charset="2"/>
                      </a:rPr>
                      <m:t>′</m:t>
                    </m:r>
                    <m:r>
                      <a:rPr lang="en-US" altLang="en-US" sz="2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  <a:sym typeface="Symbol" panose="05050102010706020507" pitchFamily="18" charset="2"/>
                      </a:rPr>
                      <m:t>𝑛</m:t>
                    </m:r>
                  </m:oMath>
                </a14:m>
                <a:r>
                  <a:rPr lang="en-US" altLang="en-US" sz="2400" b="0" dirty="0">
                    <a:solidFill>
                      <a:srgbClr val="000000"/>
                    </a:solidFill>
                    <a:latin typeface="Consolas" panose="020B0609020204030204" pitchFamily="49" charset="0"/>
                    <a:ea typeface="Cambria" panose="02040503050406030204" pitchFamily="18" charset="0"/>
                    <a:sym typeface="Symbol" panose="05050102010706020507" pitchFamily="18" charset="2"/>
                  </a:rPr>
                  <a:t>  [</a:t>
                </a:r>
                <a14:m>
                  <m:oMath xmlns:m="http://schemas.openxmlformats.org/officeDocument/2006/math">
                    <m:r>
                      <a:rPr lang="en-US" alt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  <a:sym typeface="Symbol" panose="05050102010706020507" pitchFamily="18" charset="2"/>
                      </a:rPr>
                      <m:t>𝑘</m:t>
                    </m:r>
                    <m:r>
                      <a:rPr lang="en-US" alt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  <a:sym typeface="Symbol" panose="05050102010706020507" pitchFamily="18" charset="2"/>
                      </a:rPr>
                      <m:t>=4 </m:t>
                    </m:r>
                  </m:oMath>
                </a14:m>
                <a:r>
                  <a:rPr lang="en-US" altLang="en-US" sz="2400" dirty="0">
                    <a:solidFill>
                      <a:srgbClr val="000000"/>
                    </a:solidFill>
                    <a:latin typeface="Consolas" panose="020B0609020204030204" pitchFamily="49" charset="0"/>
                    <a:ea typeface="Cambria" panose="02040503050406030204" pitchFamily="18" charset="0"/>
                    <a:sym typeface="Symbol" panose="05050102010706020507" pitchFamily="18" charset="2"/>
                  </a:rPr>
                  <a:t>]</a:t>
                </a:r>
                <a:endParaRPr lang="en-US" altLang="en-US" sz="2400" b="0" dirty="0">
                  <a:solidFill>
                    <a:srgbClr val="000000"/>
                  </a:solidFill>
                  <a:latin typeface="Consolas" panose="020B0609020204030204" pitchFamily="49" charset="0"/>
                  <a:ea typeface="Cambria" panose="02040503050406030204" pitchFamily="18" charset="0"/>
                  <a:sym typeface="Symbol" panose="05050102010706020507" pitchFamily="18" charset="2"/>
                </a:endParaRPr>
              </a:p>
              <a:p>
                <a:pPr defTabSz="6338888">
                  <a:lnSpc>
                    <a:spcPct val="120000"/>
                  </a:lnSpc>
                  <a:tabLst>
                    <a:tab pos="2114550" algn="l"/>
                    <a:tab pos="4110038" algn="l"/>
                  </a:tabLst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sz="24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𝐿𝑒𝑡</m:t>
                      </m:r>
                      <m:r>
                        <a:rPr lang="en-US" altLang="en-US" sz="24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, </m:t>
                      </m:r>
                      <m:f>
                        <m:fPr>
                          <m:ctrlPr>
                            <a:rPr lang="en-US" altLang="en-US" sz="24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fPr>
                        <m:num>
                          <m:r>
                            <a:rPr lang="en-US" altLang="en-US" sz="24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en-US" sz="24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sSupPr>
                            <m:e>
                              <m:r>
                                <a:rPr lang="en-US" altLang="en-US" sz="24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sym typeface="Symbol" panose="05050102010706020507" pitchFamily="18" charset="2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en-US" sz="24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sym typeface="Symbol" panose="05050102010706020507" pitchFamily="18" charset="2"/>
                                </a:rPr>
                                <m:t>𝑘</m:t>
                              </m:r>
                            </m:sup>
                          </m:sSup>
                          <m:r>
                            <a:rPr lang="en-US" altLang="en-US" sz="24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  <m:t> </m:t>
                          </m:r>
                        </m:den>
                      </m:f>
                      <m:r>
                        <a:rPr lang="en-US" altLang="en-US" sz="24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 = 1</m:t>
                      </m:r>
                    </m:oMath>
                  </m:oMathPara>
                </a14:m>
                <a:endParaRPr lang="en-US" altLang="en-US" sz="2400" dirty="0">
                  <a:solidFill>
                    <a:srgbClr val="000000"/>
                  </a:solidFill>
                  <a:latin typeface="Consolas" panose="020B0609020204030204" pitchFamily="49" charset="0"/>
                  <a:ea typeface="Cambria" panose="02040503050406030204" pitchFamily="18" charset="0"/>
                  <a:sym typeface="Symbol" panose="05050102010706020507" pitchFamily="18" charset="2"/>
                </a:endParaRPr>
              </a:p>
              <a:p>
                <a:pPr marL="457200" indent="-457200" defTabSz="6338888">
                  <a:lnSpc>
                    <a:spcPct val="120000"/>
                  </a:lnSpc>
                  <a:buFont typeface="Symbol" panose="05050102010706020507" pitchFamily="18" charset="2"/>
                  <a:buChar char="Þ"/>
                  <a:tabLst>
                    <a:tab pos="2114550" algn="l"/>
                    <a:tab pos="4110038" algn="l"/>
                  </a:tabLst>
                  <a:defRPr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4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US" altLang="en-US" sz="24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</m:e>
                      <m:sup>
                        <m:r>
                          <a:rPr lang="en-US" altLang="en-US" sz="24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  <a:sym typeface="Symbol" panose="05050102010706020507" pitchFamily="18" charset="2"/>
                          </a:rPr>
                          <m:t>𝑘</m:t>
                        </m:r>
                      </m:sup>
                    </m:sSup>
                    <m:r>
                      <a:rPr lang="en-US" alt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en-US" altLang="en-US" sz="2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  <a:sym typeface="Symbol" panose="05050102010706020507" pitchFamily="18" charset="2"/>
                      </a:rPr>
                      <m:t>= </m:t>
                    </m:r>
                    <m:r>
                      <a:rPr lang="en-US" altLang="en-US" sz="2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  <a:sym typeface="Symbol" panose="05050102010706020507" pitchFamily="18" charset="2"/>
                      </a:rPr>
                      <m:t>𝑛</m:t>
                    </m:r>
                  </m:oMath>
                </a14:m>
                <a:endParaRPr lang="en-US" altLang="en-US" sz="2400" i="1" dirty="0">
                  <a:solidFill>
                    <a:srgbClr val="000000"/>
                  </a:solidFill>
                  <a:latin typeface="Consolas" panose="020B0609020204030204" pitchFamily="49" charset="0"/>
                  <a:ea typeface="Cambria" panose="02040503050406030204" pitchFamily="18" charset="0"/>
                  <a:sym typeface="Symbol" panose="05050102010706020507" pitchFamily="18" charset="2"/>
                </a:endParaRPr>
              </a:p>
              <a:p>
                <a:pPr marL="457200" indent="-457200" defTabSz="6338888">
                  <a:lnSpc>
                    <a:spcPct val="120000"/>
                  </a:lnSpc>
                  <a:buFont typeface="Symbol" panose="05050102010706020507" pitchFamily="18" charset="2"/>
                  <a:buChar char="Þ"/>
                  <a:tabLst>
                    <a:tab pos="2114550" algn="l"/>
                    <a:tab pos="4110038" algn="l"/>
                  </a:tabLst>
                  <a:defRPr/>
                </a:pPr>
                <a14:m>
                  <m:oMath xmlns:m="http://schemas.openxmlformats.org/officeDocument/2006/math">
                    <m:r>
                      <a:rPr lang="en-US" altLang="en-US" sz="2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  <a:sym typeface="Symbol" panose="05050102010706020507" pitchFamily="18" charset="2"/>
                      </a:rPr>
                      <m:t>𝑘</m:t>
                    </m:r>
                    <m:r>
                      <a:rPr lang="en-US" altLang="en-US" sz="2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  <a:sym typeface="Symbol" panose="05050102010706020507" pitchFamily="18" charset="2"/>
                      </a:rPr>
                      <m:t> =</m:t>
                    </m:r>
                    <m:func>
                      <m:funcPr>
                        <m:ctrlPr>
                          <a:rPr lang="en-US" altLang="en-US" sz="24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  <a:sym typeface="Symbol" panose="05050102010706020507" pitchFamily="18" charset="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en-US" sz="2400" i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  <a:sym typeface="Symbol" panose="05050102010706020507" pitchFamily="18" charset="2"/>
                          </a:rPr>
                          <m:t>log</m:t>
                        </m:r>
                      </m:fName>
                      <m:e>
                        <m:r>
                          <a:rPr lang="en-US" altLang="en-US" sz="2400" i="1" baseline="-2500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</m:e>
                    </m:func>
                    <m:r>
                      <a:rPr lang="en-US" alt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  <a:sym typeface="Symbol" panose="05050102010706020507" pitchFamily="18" charset="2"/>
                      </a:rPr>
                      <m:t>𝑛</m:t>
                    </m:r>
                  </m:oMath>
                </a14:m>
                <a:endParaRPr lang="en-US" altLang="en-US" sz="2400" dirty="0">
                  <a:solidFill>
                    <a:srgbClr val="000000"/>
                  </a:solidFill>
                  <a:latin typeface="Consolas" panose="020B0609020204030204" pitchFamily="49" charset="0"/>
                  <a:ea typeface="Cambria" panose="02040503050406030204" pitchFamily="18" charset="0"/>
                  <a:sym typeface="Symbol" panose="05050102010706020507" pitchFamily="18" charset="2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5ADEFD8-7DD6-41FD-A1DB-5209ECD4C7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88640"/>
                <a:ext cx="6264696" cy="6184963"/>
              </a:xfrm>
              <a:prstGeom prst="rect">
                <a:avLst/>
              </a:prstGeom>
              <a:blipFill>
                <a:blip r:embed="rId2"/>
                <a:stretch>
                  <a:fillRect l="-1556" b="-1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062799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2DDABF9-EF1D-4501-AF3F-47BC22155202}"/>
                  </a:ext>
                </a:extLst>
              </p:cNvPr>
              <p:cNvSpPr txBox="1"/>
              <p:nvPr/>
            </p:nvSpPr>
            <p:spPr>
              <a:xfrm>
                <a:off x="107504" y="332656"/>
                <a:ext cx="6750496" cy="51892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defTabSz="6338888">
                  <a:lnSpc>
                    <a:spcPct val="120000"/>
                  </a:lnSpc>
                  <a:tabLst>
                    <a:tab pos="2114550" algn="l"/>
                    <a:tab pos="4110038" algn="l"/>
                  </a:tabLst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sz="28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= </m:t>
                      </m:r>
                      <m:sSup>
                        <m:sSupPr>
                          <m:ctrlPr>
                            <a:rPr lang="en-US" altLang="en-US" sz="28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pPr>
                        <m:e>
                          <m:r>
                            <a:rPr lang="en-US" altLang="en-US" sz="28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  <m:t>2</m:t>
                          </m:r>
                        </m:e>
                        <m:sup>
                          <m:r>
                            <a:rPr lang="en-US" altLang="en-US" sz="28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  <m:t>𝑘</m:t>
                          </m:r>
                        </m:sup>
                      </m:sSup>
                      <m:r>
                        <a:rPr lang="en-US" altLang="en-US" sz="2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r>
                        <a:rPr lang="en-US" altLang="en-US" sz="2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𝑇</m:t>
                      </m:r>
                      <m:r>
                        <a:rPr lang="en-US" altLang="en-US" sz="2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d>
                        <m:dPr>
                          <m:ctrlPr>
                            <a:rPr lang="en-US" altLang="en-US" sz="28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en-US" sz="28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fPr>
                            <m:num>
                              <m:r>
                                <a:rPr lang="en-US" altLang="en-US" sz="28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sym typeface="Symbol" panose="05050102010706020507" pitchFamily="18" charset="2"/>
                                </a:rPr>
                                <m:t>𝑛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en-US" sz="2800" b="0" i="1" dirty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  <a:sym typeface="Symbol" panose="05050102010706020507" pitchFamily="18" charset="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en-US" sz="2800" b="0" i="1" dirty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  <a:sym typeface="Symbol" panose="05050102010706020507" pitchFamily="18" charset="2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altLang="en-US" sz="2800" b="0" i="1" dirty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  <a:sym typeface="Symbol" panose="05050102010706020507" pitchFamily="18" charset="2"/>
                                    </a:rPr>
                                    <m:t>𝑘</m:t>
                                  </m:r>
                                </m:sup>
                              </m:sSup>
                              <m:r>
                                <a:rPr lang="en-US" altLang="en-US" sz="28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sym typeface="Symbol" panose="05050102010706020507" pitchFamily="18" charset="2"/>
                                </a:rPr>
                                <m:t> </m:t>
                              </m:r>
                            </m:den>
                          </m:f>
                        </m:e>
                      </m:d>
                      <m:r>
                        <a:rPr lang="en-US" altLang="en-US" sz="2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+</m:t>
                      </m:r>
                      <m:r>
                        <a:rPr lang="en-US" altLang="en-US" sz="2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𝑘</m:t>
                      </m:r>
                      <m:sSup>
                        <m:sSupPr>
                          <m:ctrlPr>
                            <a:rPr lang="en-US" altLang="en-US" sz="28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pPr>
                        <m:e>
                          <m:r>
                            <a:rPr lang="en-US" altLang="en-US" sz="28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  <m:t>𝑐</m:t>
                          </m:r>
                        </m:e>
                        <m:sup>
                          <m:r>
                            <a:rPr lang="en-US" altLang="en-US" sz="28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  <m:t>′</m:t>
                          </m:r>
                        </m:sup>
                      </m:sSup>
                      <m:r>
                        <a:rPr lang="en-US" altLang="en-US" sz="2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𝑛</m:t>
                      </m:r>
                    </m:oMath>
                  </m:oMathPara>
                </a14:m>
                <a:endParaRPr lang="en-US" altLang="en-US" sz="2800" b="0" dirty="0">
                  <a:solidFill>
                    <a:srgbClr val="000000"/>
                  </a:solidFill>
                  <a:latin typeface="Cambria" panose="02040503050406030204" pitchFamily="18" charset="0"/>
                  <a:ea typeface="Cambria" panose="02040503050406030204" pitchFamily="18" charset="0"/>
                  <a:sym typeface="Symbol" panose="05050102010706020507" pitchFamily="18" charset="2"/>
                </a:endParaRPr>
              </a:p>
              <a:p>
                <a:pPr defTabSz="6338888">
                  <a:lnSpc>
                    <a:spcPct val="120000"/>
                  </a:lnSpc>
                  <a:tabLst>
                    <a:tab pos="2114550" algn="l"/>
                    <a:tab pos="4110038" algn="l"/>
                  </a:tabLst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sz="2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= </m:t>
                      </m:r>
                      <m:sSup>
                        <m:sSupPr>
                          <m:ctrlPr>
                            <a:rPr lang="en-US" altLang="en-US" sz="28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pPr>
                        <m:e>
                          <m:r>
                            <a:rPr lang="en-US" altLang="en-US" sz="28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  <m:t>2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en-US" sz="2800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  <m:t>log</m:t>
                          </m:r>
                          <m:r>
                            <a:rPr lang="en-US" altLang="en-US" sz="2800" i="1" baseline="-25000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  <m:t>2</m:t>
                          </m:r>
                          <m:r>
                            <a:rPr lang="en-US" altLang="en-US" sz="2800" baseline="-25000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en-US" sz="2800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  <m:t>n</m:t>
                          </m:r>
                        </m:sup>
                      </m:sSup>
                      <m:r>
                        <a:rPr lang="en-US" altLang="en-US" sz="2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r>
                        <a:rPr lang="en-US" altLang="en-US" sz="2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𝑇</m:t>
                      </m:r>
                      <m:r>
                        <a:rPr lang="en-US" altLang="en-US" sz="2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d>
                        <m:dPr>
                          <m:ctrlPr>
                            <a:rPr lang="en-US" altLang="en-US" sz="28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dPr>
                        <m:e>
                          <m:r>
                            <a:rPr lang="en-US" altLang="en-US" sz="28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  <m:t>1</m:t>
                          </m:r>
                        </m:e>
                      </m:d>
                      <m:r>
                        <a:rPr lang="en-US" altLang="en-US" sz="2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en-US" sz="280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log</m:t>
                      </m:r>
                      <m:r>
                        <a:rPr lang="en-US" altLang="en-US" sz="2800" i="1" baseline="-2500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2</m:t>
                      </m:r>
                      <m:r>
                        <a:rPr lang="en-US" altLang="en-US" sz="2800" baseline="-2500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en-US" sz="280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n</m:t>
                      </m:r>
                      <m:r>
                        <a:rPr lang="en-US" altLang="en-US" sz="2800" b="0" i="0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∗ </m:t>
                      </m:r>
                      <m:sSup>
                        <m:sSupPr>
                          <m:ctrlPr>
                            <a:rPr lang="en-US" altLang="en-US" sz="2800" b="0" i="1" dirty="0" smtClean="0">
                              <a:solidFill>
                                <a:srgbClr val="000000"/>
                              </a:solidFill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pPr>
                        <m:e>
                          <m:r>
                            <a:rPr lang="en-US" altLang="en-US" sz="28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  <m:t>𝑐</m:t>
                          </m:r>
                        </m:e>
                        <m:sup>
                          <m:r>
                            <a:rPr lang="en-US" altLang="en-US" sz="28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  <m:t>′</m:t>
                          </m:r>
                        </m:sup>
                      </m:sSup>
                      <m:r>
                        <a:rPr lang="en-US" altLang="en-US" sz="2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𝑛</m:t>
                      </m:r>
                    </m:oMath>
                  </m:oMathPara>
                </a14:m>
                <a:endParaRPr lang="en-US" altLang="en-US" sz="2800" b="0" dirty="0">
                  <a:solidFill>
                    <a:srgbClr val="000000"/>
                  </a:solidFill>
                  <a:latin typeface="Cambria" panose="02040503050406030204" pitchFamily="18" charset="0"/>
                  <a:ea typeface="Cambria" panose="02040503050406030204" pitchFamily="18" charset="0"/>
                  <a:sym typeface="Symbol" panose="05050102010706020507" pitchFamily="18" charset="2"/>
                </a:endParaRPr>
              </a:p>
              <a:p>
                <a:pPr defTabSz="6338888">
                  <a:lnSpc>
                    <a:spcPct val="120000"/>
                  </a:lnSpc>
                  <a:tabLst>
                    <a:tab pos="2114550" algn="l"/>
                    <a:tab pos="4110038" algn="l"/>
                  </a:tabLst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sz="2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= </m:t>
                      </m:r>
                      <m:sSup>
                        <m:sSupPr>
                          <m:ctrlPr>
                            <a:rPr lang="en-US" altLang="en-US" sz="28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pPr>
                        <m:e>
                          <m:r>
                            <a:rPr lang="en-US" altLang="en-US" sz="28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  <m:t>2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en-US" sz="2800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  <m:t>log</m:t>
                          </m:r>
                          <m:r>
                            <a:rPr lang="en-US" altLang="en-US" sz="2800" i="1" baseline="-25000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  <m:t>2</m:t>
                          </m:r>
                          <m:r>
                            <a:rPr lang="en-US" altLang="en-US" sz="2800" baseline="-25000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en-US" sz="2800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  <m:t>n</m:t>
                          </m:r>
                        </m:sup>
                      </m:sSup>
                      <m:r>
                        <a:rPr lang="en-US" altLang="en-US" sz="2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r>
                        <a:rPr lang="en-US" altLang="en-US" sz="2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∗</m:t>
                      </m:r>
                      <m:r>
                        <a:rPr lang="en-US" altLang="en-US" sz="2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𝑐</m:t>
                      </m:r>
                      <m:r>
                        <a:rPr lang="en-US" altLang="en-US" sz="2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 + </m:t>
                      </m:r>
                      <m:r>
                        <a:rPr lang="en-US" altLang="en-US" sz="2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𝑐</m:t>
                      </m:r>
                      <m:r>
                        <a:rPr lang="en-US" altLang="en-US" sz="2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’ ∗ </m:t>
                      </m:r>
                      <m:r>
                        <a:rPr lang="en-US" altLang="en-US" sz="2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𝑛</m:t>
                      </m:r>
                      <m:r>
                        <a:rPr lang="en-US" altLang="en-US" sz="2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en-US" sz="280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log</m:t>
                      </m:r>
                      <m:r>
                        <a:rPr lang="en-US" altLang="en-US" sz="2800" i="1" baseline="-2500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2</m:t>
                      </m:r>
                      <m:r>
                        <a:rPr lang="en-US" altLang="en-US" sz="2800" baseline="-2500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en-US" sz="280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n</m:t>
                      </m:r>
                      <m:r>
                        <a:rPr lang="en-US" altLang="en-US" sz="28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= </m:t>
                      </m:r>
                      <m:r>
                        <a:rPr lang="en-US" altLang="en-US" sz="28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𝑛</m:t>
                      </m:r>
                      <m:r>
                        <a:rPr lang="en-US" altLang="en-US" sz="28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∗</m:t>
                      </m:r>
                      <m:r>
                        <a:rPr lang="en-US" altLang="en-US" sz="28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𝑐</m:t>
                      </m:r>
                      <m:r>
                        <a:rPr lang="en-US" altLang="en-US" sz="28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 + </m:t>
                      </m:r>
                      <m:r>
                        <a:rPr lang="en-US" altLang="en-US" sz="28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𝑐</m:t>
                      </m:r>
                      <m:r>
                        <a:rPr lang="en-US" altLang="en-US" sz="28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’ ∗  </m:t>
                      </m:r>
                      <m:r>
                        <a:rPr lang="en-US" altLang="en-US" sz="28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𝑛</m:t>
                      </m:r>
                      <m:r>
                        <a:rPr lang="en-US" altLang="en-US" sz="28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en-US" sz="2800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log</m:t>
                      </m:r>
                      <m:r>
                        <a:rPr lang="en-US" altLang="en-US" sz="2800" i="1" baseline="-2500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2</m:t>
                      </m:r>
                      <m:r>
                        <a:rPr lang="en-US" altLang="en-US" sz="2800" baseline="-2500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en-US" sz="280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n</m:t>
                      </m:r>
                    </m:oMath>
                  </m:oMathPara>
                </a14:m>
                <a:endParaRPr lang="en-US" altLang="en-US" sz="2800" b="0" dirty="0">
                  <a:solidFill>
                    <a:srgbClr val="000000"/>
                  </a:solidFill>
                  <a:latin typeface="Cambria" panose="02040503050406030204" pitchFamily="18" charset="0"/>
                  <a:ea typeface="Cambria" panose="02040503050406030204" pitchFamily="18" charset="0"/>
                  <a:sym typeface="Symbol" panose="05050102010706020507" pitchFamily="18" charset="2"/>
                </a:endParaRPr>
              </a:p>
              <a:p>
                <a:pPr defTabSz="6338888">
                  <a:lnSpc>
                    <a:spcPct val="120000"/>
                  </a:lnSpc>
                  <a:tabLst>
                    <a:tab pos="2114550" algn="l"/>
                    <a:tab pos="4110038" algn="l"/>
                  </a:tabLst>
                  <a:defRPr/>
                </a:pPr>
                <a:endParaRPr lang="en-US" altLang="en-US" sz="2800" dirty="0">
                  <a:solidFill>
                    <a:srgbClr val="000000"/>
                  </a:solidFill>
                  <a:latin typeface="Cambria" panose="02040503050406030204" pitchFamily="18" charset="0"/>
                  <a:ea typeface="Cambria" panose="02040503050406030204" pitchFamily="18" charset="0"/>
                  <a:sym typeface="Symbol" panose="05050102010706020507" pitchFamily="18" charset="2"/>
                </a:endParaRPr>
              </a:p>
              <a:p>
                <a:pPr defTabSz="6338888">
                  <a:lnSpc>
                    <a:spcPct val="120000"/>
                  </a:lnSpc>
                  <a:tabLst>
                    <a:tab pos="2114550" algn="l"/>
                    <a:tab pos="4110038" algn="l"/>
                  </a:tabLst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sz="28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𝑇𝑖𝑚𝑒</m:t>
                      </m:r>
                      <m:r>
                        <a:rPr lang="en-US" altLang="en-US" sz="28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r>
                        <a:rPr lang="en-US" altLang="en-US" sz="28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𝑐𝑜𝑚𝑝𝑙𝑒𝑥𝑖𝑡𝑦</m:t>
                      </m:r>
                      <m:r>
                        <a:rPr lang="en-US" altLang="en-US" sz="28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</m:oMath>
                  </m:oMathPara>
                </a14:m>
                <a:endParaRPr lang="en-US" altLang="en-US" sz="2800" dirty="0">
                  <a:solidFill>
                    <a:srgbClr val="000000"/>
                  </a:solidFill>
                  <a:latin typeface="Cambria" panose="02040503050406030204" pitchFamily="18" charset="0"/>
                  <a:ea typeface="Cambria" panose="02040503050406030204" pitchFamily="18" charset="0"/>
                  <a:sym typeface="Symbol" panose="05050102010706020507" pitchFamily="18" charset="2"/>
                </a:endParaRPr>
              </a:p>
              <a:p>
                <a:pPr defTabSz="6338888">
                  <a:lnSpc>
                    <a:spcPct val="120000"/>
                  </a:lnSpc>
                  <a:tabLst>
                    <a:tab pos="2114550" algn="l"/>
                    <a:tab pos="4110038" algn="l"/>
                  </a:tabLst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sz="28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𝑂</m:t>
                      </m:r>
                      <m:r>
                        <a:rPr lang="en-US" altLang="en-US" sz="28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( </m:t>
                      </m:r>
                      <m:r>
                        <a:rPr lang="en-US" altLang="en-US" sz="28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𝑛</m:t>
                      </m:r>
                      <m:r>
                        <a:rPr lang="en-US" altLang="en-US" sz="28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 + </m:t>
                      </m:r>
                      <m:r>
                        <a:rPr lang="en-US" altLang="en-US" sz="28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𝑛</m:t>
                      </m:r>
                      <m:r>
                        <a:rPr lang="en-US" altLang="en-US" sz="28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en-US" sz="2800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log</m:t>
                      </m:r>
                      <m:r>
                        <a:rPr lang="en-US" altLang="en-US" sz="2800" i="1" baseline="-2500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2</m:t>
                      </m:r>
                      <m:r>
                        <a:rPr lang="en-US" altLang="en-US" sz="2800" baseline="-2500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en-US" sz="280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n</m:t>
                      </m:r>
                      <m:r>
                        <a:rPr lang="en-US" altLang="en-US" sz="2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)</m:t>
                      </m:r>
                    </m:oMath>
                  </m:oMathPara>
                </a14:m>
                <a:endParaRPr lang="en-US" altLang="en-US" sz="2800" b="0" dirty="0">
                  <a:solidFill>
                    <a:srgbClr val="000000"/>
                  </a:solidFill>
                  <a:latin typeface="Cambria" panose="02040503050406030204" pitchFamily="18" charset="0"/>
                  <a:ea typeface="Cambria" panose="02040503050406030204" pitchFamily="18" charset="0"/>
                  <a:sym typeface="Symbol" panose="05050102010706020507" pitchFamily="18" charset="2"/>
                </a:endParaRPr>
              </a:p>
              <a:p>
                <a:pPr defTabSz="6338888">
                  <a:lnSpc>
                    <a:spcPct val="120000"/>
                  </a:lnSpc>
                  <a:tabLst>
                    <a:tab pos="2114550" algn="l"/>
                    <a:tab pos="4110038" algn="l"/>
                  </a:tabLst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sz="28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= </m:t>
                      </m:r>
                      <m:r>
                        <a:rPr lang="en-US" altLang="en-US" sz="28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𝑂</m:t>
                      </m:r>
                      <m:r>
                        <a:rPr lang="en-US" altLang="en-US" sz="28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( </m:t>
                      </m:r>
                      <m:r>
                        <a:rPr lang="en-US" altLang="en-US" sz="28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𝑛</m:t>
                      </m:r>
                      <m:r>
                        <a:rPr lang="en-US" altLang="en-US" sz="28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+ </m:t>
                      </m:r>
                      <m:r>
                        <a:rPr lang="en-US" altLang="en-US" sz="28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𝑛</m:t>
                      </m:r>
                      <m:r>
                        <a:rPr lang="en-US" altLang="en-US" sz="28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∗</m:t>
                      </m:r>
                      <m:r>
                        <a:rPr lang="en-US" altLang="en-US" sz="28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𝑙𝑜𝑔𝑛</m:t>
                      </m:r>
                      <m:r>
                        <a:rPr lang="en-US" altLang="en-US" sz="28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)</m:t>
                      </m:r>
                    </m:oMath>
                  </m:oMathPara>
                </a14:m>
                <a:endParaRPr lang="en-US" altLang="en-US" sz="2800" dirty="0">
                  <a:solidFill>
                    <a:srgbClr val="000000"/>
                  </a:solidFill>
                  <a:latin typeface="Cambria" panose="02040503050406030204" pitchFamily="18" charset="0"/>
                  <a:ea typeface="Cambria" panose="02040503050406030204" pitchFamily="18" charset="0"/>
                  <a:sym typeface="Symbol" panose="05050102010706020507" pitchFamily="18" charset="2"/>
                </a:endParaRPr>
              </a:p>
              <a:p>
                <a:pPr defTabSz="6338888">
                  <a:lnSpc>
                    <a:spcPct val="120000"/>
                  </a:lnSpc>
                  <a:tabLst>
                    <a:tab pos="2114550" algn="l"/>
                    <a:tab pos="4110038" algn="l"/>
                  </a:tabLst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sz="2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= </m:t>
                      </m:r>
                      <m:r>
                        <a:rPr lang="en-US" altLang="en-US" sz="2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𝑂</m:t>
                      </m:r>
                      <m:r>
                        <a:rPr lang="en-US" altLang="en-US" sz="2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( </m:t>
                      </m:r>
                      <m:r>
                        <a:rPr lang="en-US" altLang="en-US" sz="2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𝑛</m:t>
                      </m:r>
                      <m:r>
                        <a:rPr lang="en-US" altLang="en-US" sz="2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∗</m:t>
                      </m:r>
                      <m:r>
                        <a:rPr lang="en-US" altLang="en-US" sz="2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𝑙𝑜𝑔𝑛</m:t>
                      </m:r>
                      <m:r>
                        <a:rPr lang="en-US" altLang="en-US" sz="2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)</m:t>
                      </m:r>
                    </m:oMath>
                  </m:oMathPara>
                </a14:m>
                <a:endParaRPr lang="en-US" altLang="en-US" sz="2800" b="0" dirty="0">
                  <a:solidFill>
                    <a:srgbClr val="000000"/>
                  </a:solidFill>
                  <a:latin typeface="Cambria" panose="02040503050406030204" pitchFamily="18" charset="0"/>
                  <a:ea typeface="Cambria" panose="02040503050406030204" pitchFamily="18" charset="0"/>
                  <a:sym typeface="Symbol" panose="05050102010706020507" pitchFamily="18" charset="2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2DDABF9-EF1D-4501-AF3F-47BC221552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332656"/>
                <a:ext cx="6750496" cy="51892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725044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A427A50-1DD0-4B7F-9ECC-4819ECE9C589}"/>
              </a:ext>
            </a:extLst>
          </p:cNvPr>
          <p:cNvSpPr txBox="1"/>
          <p:nvPr/>
        </p:nvSpPr>
        <p:spPr>
          <a:xfrm>
            <a:off x="251520" y="260648"/>
            <a:ext cx="8496944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Best Case Time Complexity: </a:t>
            </a:r>
            <a:r>
              <a:rPr lang="en-US" sz="2400" b="1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O(n*log n)</a:t>
            </a:r>
            <a:endParaRPr lang="en-US" sz="2400" b="0" i="0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l"/>
            <a:r>
              <a:rPr lang="en-US" sz="2400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Worst Case Time Complexity: </a:t>
            </a:r>
            <a:r>
              <a:rPr lang="en-US" sz="2400" b="1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O(n*log n)</a:t>
            </a:r>
            <a:endParaRPr lang="en-US" sz="2400" b="0" i="0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l"/>
            <a:r>
              <a:rPr lang="en-US" sz="2400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Average Time Complexity: </a:t>
            </a:r>
            <a:r>
              <a:rPr lang="en-US" sz="2400" b="1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O(n*log n)</a:t>
            </a:r>
          </a:p>
          <a:p>
            <a:pPr algn="l"/>
            <a:endParaRPr lang="en-US" sz="2400" b="0" i="0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n-US" sz="2400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The time complexity of MergeSort is O(n*Log n) in all the 3 cases (worst, average and best) as the mergesort always divides the array into two halves and takes linear time to merge two halves.</a:t>
            </a:r>
          </a:p>
        </p:txBody>
      </p:sp>
    </p:spTree>
    <p:extLst>
      <p:ext uri="{BB962C8B-B14F-4D97-AF65-F5344CB8AC3E}">
        <p14:creationId xmlns:p14="http://schemas.microsoft.com/office/powerpoint/2010/main" val="1782055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Text Box 3">
            <a:extLst>
              <a:ext uri="{FF2B5EF4-FFF2-40B4-BE49-F238E27FC236}">
                <a16:creationId xmlns:a16="http://schemas.microsoft.com/office/drawing/2014/main" id="{B06162C8-1B94-451C-8478-48F180E320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4827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57348" name="Text Box 4">
            <a:extLst>
              <a:ext uri="{FF2B5EF4-FFF2-40B4-BE49-F238E27FC236}">
                <a16:creationId xmlns:a16="http://schemas.microsoft.com/office/drawing/2014/main" id="{90C98BA7-D92C-4F5B-BC7B-F16D56CE3E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2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57349" name="Text Box 5">
            <a:extLst>
              <a:ext uri="{FF2B5EF4-FFF2-40B4-BE49-F238E27FC236}">
                <a16:creationId xmlns:a16="http://schemas.microsoft.com/office/drawing/2014/main" id="{E6B682D2-9B2F-4FB0-91B0-30BE040DF1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3302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57350" name="Text Box 6">
            <a:extLst>
              <a:ext uri="{FF2B5EF4-FFF2-40B4-BE49-F238E27FC236}">
                <a16:creationId xmlns:a16="http://schemas.microsoft.com/office/drawing/2014/main" id="{DC6123AA-A3DD-41F9-9EE2-8DC0A01177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7927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sz="2400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57351" name="Text Box 7">
            <a:extLst>
              <a:ext uri="{FF2B5EF4-FFF2-40B4-BE49-F238E27FC236}">
                <a16:creationId xmlns:a16="http://schemas.microsoft.com/office/drawing/2014/main" id="{A2193F5D-B3F7-4DF6-A3DD-FBF1148542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62677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57352" name="Text Box 8">
            <a:extLst>
              <a:ext uri="{FF2B5EF4-FFF2-40B4-BE49-F238E27FC236}">
                <a16:creationId xmlns:a16="http://schemas.microsoft.com/office/drawing/2014/main" id="{2C0AF540-4DCF-4B4B-9C56-DE50D5F85F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50052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57353" name="Text Box 9">
            <a:extLst>
              <a:ext uri="{FF2B5EF4-FFF2-40B4-BE49-F238E27FC236}">
                <a16:creationId xmlns:a16="http://schemas.microsoft.com/office/drawing/2014/main" id="{2974B657-F3B9-4DA5-80BD-FB7A9E6A01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2027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sz="2400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57354" name="Text Box 10">
            <a:extLst>
              <a:ext uri="{FF2B5EF4-FFF2-40B4-BE49-F238E27FC236}">
                <a16:creationId xmlns:a16="http://schemas.microsoft.com/office/drawing/2014/main" id="{AD79CD50-8C8A-4E72-8980-44ECE93584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2577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57355" name="Text Box 11">
            <a:extLst>
              <a:ext uri="{FF2B5EF4-FFF2-40B4-BE49-F238E27FC236}">
                <a16:creationId xmlns:a16="http://schemas.microsoft.com/office/drawing/2014/main" id="{F4DCAA34-C9F3-4296-9656-1F23FD3531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9952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57356" name="Text Box 12">
            <a:extLst>
              <a:ext uri="{FF2B5EF4-FFF2-40B4-BE49-F238E27FC236}">
                <a16:creationId xmlns:a16="http://schemas.microsoft.com/office/drawing/2014/main" id="{A965A221-F324-4360-B8EF-0A77253AC2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46402" y="43815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57357" name="Text Box 13">
            <a:extLst>
              <a:ext uri="{FF2B5EF4-FFF2-40B4-BE49-F238E27FC236}">
                <a16:creationId xmlns:a16="http://schemas.microsoft.com/office/drawing/2014/main" id="{0ED2976E-8727-4A52-8E5A-9BB6C2F2BF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5302" y="43688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16" name="Text Box 2">
            <a:extLst>
              <a:ext uri="{FF2B5EF4-FFF2-40B4-BE49-F238E27FC236}">
                <a16:creationId xmlns:a16="http://schemas.microsoft.com/office/drawing/2014/main" id="{66C2A29A-2EA4-4ED5-BB46-6A2EACB40A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7189" y="548682"/>
            <a:ext cx="5889625" cy="461665"/>
          </a:xfrm>
          <a:prstGeom prst="rect">
            <a:avLst/>
          </a:prstGeom>
          <a:noFill/>
          <a:ln w="38100">
            <a:solidFill>
              <a:srgbClr val="FF0033"/>
            </a:solidFill>
            <a:prstDash val="dash"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altLang="en-US" sz="2400" b="1">
                <a:solidFill>
                  <a:srgbClr val="FF0033"/>
                </a:solidFill>
              </a:rPr>
              <a:t>Merge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EF2D2CC-0B06-43B3-9BA2-3E2D6E931430}"/>
              </a:ext>
            </a:extLst>
          </p:cNvPr>
          <p:cNvCxnSpPr>
            <a:cxnSpLocks/>
          </p:cNvCxnSpPr>
          <p:nvPr/>
        </p:nvCxnSpPr>
        <p:spPr>
          <a:xfrm>
            <a:off x="3172593" y="3875329"/>
            <a:ext cx="8397" cy="53315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FF28BDB-E477-44CA-97D5-E1C7E6638697}"/>
              </a:ext>
            </a:extLst>
          </p:cNvPr>
          <p:cNvCxnSpPr/>
          <p:nvPr/>
        </p:nvCxnSpPr>
        <p:spPr>
          <a:xfrm>
            <a:off x="5791154" y="3861048"/>
            <a:ext cx="16793" cy="52045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BB3E7B3-30E5-4520-AEB3-1263CF9733A7}"/>
              </a:ext>
            </a:extLst>
          </p:cNvPr>
          <p:cNvSpPr txBox="1"/>
          <p:nvPr/>
        </p:nvSpPr>
        <p:spPr>
          <a:xfrm>
            <a:off x="2975822" y="3489500"/>
            <a:ext cx="5052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i=2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A434717-1E06-453F-A545-E721D67DDCF8}"/>
              </a:ext>
            </a:extLst>
          </p:cNvPr>
          <p:cNvSpPr txBox="1"/>
          <p:nvPr/>
        </p:nvSpPr>
        <p:spPr>
          <a:xfrm>
            <a:off x="5556916" y="3475219"/>
            <a:ext cx="5084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j=1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C75F2B4-87C0-41E4-8514-61E0569C9677}"/>
              </a:ext>
            </a:extLst>
          </p:cNvPr>
          <p:cNvSpPr txBox="1"/>
          <p:nvPr/>
        </p:nvSpPr>
        <p:spPr>
          <a:xfrm>
            <a:off x="1405997" y="4381500"/>
            <a:ext cx="3369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CABB799-DEA8-45A2-9D14-BB76AECEF3AA}"/>
              </a:ext>
            </a:extLst>
          </p:cNvPr>
          <p:cNvSpPr txBox="1"/>
          <p:nvPr/>
        </p:nvSpPr>
        <p:spPr>
          <a:xfrm>
            <a:off x="4600092" y="4340880"/>
            <a:ext cx="386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A23C5C1-8710-4448-9BC2-76D749ECA8E6}"/>
              </a:ext>
            </a:extLst>
          </p:cNvPr>
          <p:cNvSpPr txBox="1"/>
          <p:nvPr/>
        </p:nvSpPr>
        <p:spPr>
          <a:xfrm>
            <a:off x="1774597" y="5090180"/>
            <a:ext cx="402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7DBE3C9-38A2-4441-9E8B-81E4D15EC7CD}"/>
              </a:ext>
            </a:extLst>
          </p:cNvPr>
          <p:cNvCxnSpPr>
            <a:cxnSpLocks/>
          </p:cNvCxnSpPr>
          <p:nvPr/>
        </p:nvCxnSpPr>
        <p:spPr>
          <a:xfrm flipV="1">
            <a:off x="3704704" y="5578481"/>
            <a:ext cx="1" cy="62391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B9E0D10-5595-45B9-830C-58426F6A769C}"/>
              </a:ext>
            </a:extLst>
          </p:cNvPr>
          <p:cNvSpPr txBox="1"/>
          <p:nvPr/>
        </p:nvSpPr>
        <p:spPr>
          <a:xfrm>
            <a:off x="3464123" y="6202393"/>
            <a:ext cx="5661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k=2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Text Box 3">
            <a:extLst>
              <a:ext uri="{FF2B5EF4-FFF2-40B4-BE49-F238E27FC236}">
                <a16:creationId xmlns:a16="http://schemas.microsoft.com/office/drawing/2014/main" id="{1E1E2A29-60B5-40FB-842E-B29928A7E9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4827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59396" name="Text Box 4">
            <a:extLst>
              <a:ext uri="{FF2B5EF4-FFF2-40B4-BE49-F238E27FC236}">
                <a16:creationId xmlns:a16="http://schemas.microsoft.com/office/drawing/2014/main" id="{50297130-2CE5-4CAB-98C1-58A75106F1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2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59397" name="Text Box 5">
            <a:extLst>
              <a:ext uri="{FF2B5EF4-FFF2-40B4-BE49-F238E27FC236}">
                <a16:creationId xmlns:a16="http://schemas.microsoft.com/office/drawing/2014/main" id="{F7578EC1-296D-47AA-8F81-FDD768B9CA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3302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59398" name="Text Box 6">
            <a:extLst>
              <a:ext uri="{FF2B5EF4-FFF2-40B4-BE49-F238E27FC236}">
                <a16:creationId xmlns:a16="http://schemas.microsoft.com/office/drawing/2014/main" id="{56473284-6542-40E0-9388-FB33A8F8E3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7927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sz="2400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59399" name="Text Box 7">
            <a:extLst>
              <a:ext uri="{FF2B5EF4-FFF2-40B4-BE49-F238E27FC236}">
                <a16:creationId xmlns:a16="http://schemas.microsoft.com/office/drawing/2014/main" id="{9D5CDDC9-4C20-4EFC-808E-D57B08C4FC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5302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59400" name="Text Box 8">
            <a:extLst>
              <a:ext uri="{FF2B5EF4-FFF2-40B4-BE49-F238E27FC236}">
                <a16:creationId xmlns:a16="http://schemas.microsoft.com/office/drawing/2014/main" id="{1E6EB793-0A41-41A9-A925-BF5A13B16F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50052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59401" name="Text Box 9">
            <a:extLst>
              <a:ext uri="{FF2B5EF4-FFF2-40B4-BE49-F238E27FC236}">
                <a16:creationId xmlns:a16="http://schemas.microsoft.com/office/drawing/2014/main" id="{35F83F44-096D-454D-8615-CD5395CBF1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2027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sz="2400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59402" name="Text Box 10">
            <a:extLst>
              <a:ext uri="{FF2B5EF4-FFF2-40B4-BE49-F238E27FC236}">
                <a16:creationId xmlns:a16="http://schemas.microsoft.com/office/drawing/2014/main" id="{FDCAD371-71F7-4FE6-AA77-5A1E4C8496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2577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59403" name="Text Box 11">
            <a:extLst>
              <a:ext uri="{FF2B5EF4-FFF2-40B4-BE49-F238E27FC236}">
                <a16:creationId xmlns:a16="http://schemas.microsoft.com/office/drawing/2014/main" id="{C7C4DBAC-F2F6-4E8C-9C48-3E427F4C2C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9952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59404" name="Text Box 12">
            <a:extLst>
              <a:ext uri="{FF2B5EF4-FFF2-40B4-BE49-F238E27FC236}">
                <a16:creationId xmlns:a16="http://schemas.microsoft.com/office/drawing/2014/main" id="{03FE082A-AA70-4A6C-B5AA-2895FFD9E6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7327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59405" name="Text Box 13">
            <a:extLst>
              <a:ext uri="{FF2B5EF4-FFF2-40B4-BE49-F238E27FC236}">
                <a16:creationId xmlns:a16="http://schemas.microsoft.com/office/drawing/2014/main" id="{A6D0E9AB-80FF-47EE-BFA8-22DEB4FF3C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46402" y="43815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59406" name="Text Box 14">
            <a:extLst>
              <a:ext uri="{FF2B5EF4-FFF2-40B4-BE49-F238E27FC236}">
                <a16:creationId xmlns:a16="http://schemas.microsoft.com/office/drawing/2014/main" id="{524FF78B-9E0F-4BDB-8DF3-4B9E2F03FF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62677" y="43688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17" name="Text Box 2">
            <a:extLst>
              <a:ext uri="{FF2B5EF4-FFF2-40B4-BE49-F238E27FC236}">
                <a16:creationId xmlns:a16="http://schemas.microsoft.com/office/drawing/2014/main" id="{13075F87-FFBC-4A97-AC3A-F9437A49AB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7189" y="548682"/>
            <a:ext cx="5889625" cy="461665"/>
          </a:xfrm>
          <a:prstGeom prst="rect">
            <a:avLst/>
          </a:prstGeom>
          <a:noFill/>
          <a:ln w="38100">
            <a:solidFill>
              <a:srgbClr val="FF0033"/>
            </a:solidFill>
            <a:prstDash val="dash"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altLang="en-US" sz="2400" b="1">
                <a:solidFill>
                  <a:srgbClr val="FF0033"/>
                </a:solidFill>
              </a:rPr>
              <a:t>Merge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AE6BE39-D54A-49E6-8627-8C29B4D61698}"/>
              </a:ext>
            </a:extLst>
          </p:cNvPr>
          <p:cNvCxnSpPr>
            <a:cxnSpLocks/>
          </p:cNvCxnSpPr>
          <p:nvPr/>
        </p:nvCxnSpPr>
        <p:spPr>
          <a:xfrm>
            <a:off x="3172593" y="3875329"/>
            <a:ext cx="8397" cy="53315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74CA6EB-7AF3-4219-AD14-9C821BE75E01}"/>
              </a:ext>
            </a:extLst>
          </p:cNvPr>
          <p:cNvCxnSpPr/>
          <p:nvPr/>
        </p:nvCxnSpPr>
        <p:spPr>
          <a:xfrm>
            <a:off x="6415759" y="3848348"/>
            <a:ext cx="16793" cy="52045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B109236-9CA3-4DAB-87BE-BF8E9EC31AE3}"/>
              </a:ext>
            </a:extLst>
          </p:cNvPr>
          <p:cNvSpPr txBox="1"/>
          <p:nvPr/>
        </p:nvSpPr>
        <p:spPr>
          <a:xfrm>
            <a:off x="2975822" y="3489500"/>
            <a:ext cx="5052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i=2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4027F55-4EDB-4EA2-9AD8-3A88BB4A307B}"/>
              </a:ext>
            </a:extLst>
          </p:cNvPr>
          <p:cNvSpPr txBox="1"/>
          <p:nvPr/>
        </p:nvSpPr>
        <p:spPr>
          <a:xfrm>
            <a:off x="6181521" y="3462519"/>
            <a:ext cx="5084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j=2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EF1EE3-43BD-407F-9A78-F6B35721F326}"/>
              </a:ext>
            </a:extLst>
          </p:cNvPr>
          <p:cNvSpPr txBox="1"/>
          <p:nvPr/>
        </p:nvSpPr>
        <p:spPr>
          <a:xfrm>
            <a:off x="1405997" y="4381500"/>
            <a:ext cx="3369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39E6427-7A6E-40AF-9152-C1DC815505C9}"/>
              </a:ext>
            </a:extLst>
          </p:cNvPr>
          <p:cNvSpPr txBox="1"/>
          <p:nvPr/>
        </p:nvSpPr>
        <p:spPr>
          <a:xfrm>
            <a:off x="4600092" y="4340880"/>
            <a:ext cx="386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EE10772-9CFF-4167-938E-1053DC1EE77C}"/>
              </a:ext>
            </a:extLst>
          </p:cNvPr>
          <p:cNvSpPr txBox="1"/>
          <p:nvPr/>
        </p:nvSpPr>
        <p:spPr>
          <a:xfrm>
            <a:off x="1774597" y="5090180"/>
            <a:ext cx="402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50B2953-918B-494A-B530-B7D4F1A46510}"/>
              </a:ext>
            </a:extLst>
          </p:cNvPr>
          <p:cNvCxnSpPr>
            <a:cxnSpLocks/>
          </p:cNvCxnSpPr>
          <p:nvPr/>
        </p:nvCxnSpPr>
        <p:spPr>
          <a:xfrm flipV="1">
            <a:off x="4272255" y="5610168"/>
            <a:ext cx="1" cy="62391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945C17F-1F67-4684-ACB0-0C66018213F9}"/>
              </a:ext>
            </a:extLst>
          </p:cNvPr>
          <p:cNvSpPr txBox="1"/>
          <p:nvPr/>
        </p:nvSpPr>
        <p:spPr>
          <a:xfrm>
            <a:off x="4031674" y="6234080"/>
            <a:ext cx="5661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k=3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Text Box 3">
            <a:extLst>
              <a:ext uri="{FF2B5EF4-FFF2-40B4-BE49-F238E27FC236}">
                <a16:creationId xmlns:a16="http://schemas.microsoft.com/office/drawing/2014/main" id="{74C1D463-91C6-4DB9-A85E-8C1F11D97F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4827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61444" name="Text Box 4">
            <a:extLst>
              <a:ext uri="{FF2B5EF4-FFF2-40B4-BE49-F238E27FC236}">
                <a16:creationId xmlns:a16="http://schemas.microsoft.com/office/drawing/2014/main" id="{C7018E6D-08A4-4180-8F39-B28DBFFF73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2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61445" name="Text Box 5">
            <a:extLst>
              <a:ext uri="{FF2B5EF4-FFF2-40B4-BE49-F238E27FC236}">
                <a16:creationId xmlns:a16="http://schemas.microsoft.com/office/drawing/2014/main" id="{0244C452-90F8-4E1E-949A-1D282A6BE0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3302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61446" name="Text Box 6">
            <a:extLst>
              <a:ext uri="{FF2B5EF4-FFF2-40B4-BE49-F238E27FC236}">
                <a16:creationId xmlns:a16="http://schemas.microsoft.com/office/drawing/2014/main" id="{2820E112-858C-40F7-BE13-504EF9A7C0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7927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sz="2400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61447" name="Text Box 7">
            <a:extLst>
              <a:ext uri="{FF2B5EF4-FFF2-40B4-BE49-F238E27FC236}">
                <a16:creationId xmlns:a16="http://schemas.microsoft.com/office/drawing/2014/main" id="{D692E223-A877-4C51-9A4D-DBE8228F99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5302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61448" name="Text Box 8">
            <a:extLst>
              <a:ext uri="{FF2B5EF4-FFF2-40B4-BE49-F238E27FC236}">
                <a16:creationId xmlns:a16="http://schemas.microsoft.com/office/drawing/2014/main" id="{45A08A88-10CE-4794-82B8-089C1D2979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62677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61449" name="Text Box 9">
            <a:extLst>
              <a:ext uri="{FF2B5EF4-FFF2-40B4-BE49-F238E27FC236}">
                <a16:creationId xmlns:a16="http://schemas.microsoft.com/office/drawing/2014/main" id="{2D37A679-9AEF-4F33-A39F-88E043EBE4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2027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sz="2400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61450" name="Text Box 10">
            <a:extLst>
              <a:ext uri="{FF2B5EF4-FFF2-40B4-BE49-F238E27FC236}">
                <a16:creationId xmlns:a16="http://schemas.microsoft.com/office/drawing/2014/main" id="{8B17945D-004D-4F9C-95EE-DD71735B51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2577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61451" name="Text Box 11">
            <a:extLst>
              <a:ext uri="{FF2B5EF4-FFF2-40B4-BE49-F238E27FC236}">
                <a16:creationId xmlns:a16="http://schemas.microsoft.com/office/drawing/2014/main" id="{1D683D8F-EB47-4B69-8496-5C43EE4188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9952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61452" name="Text Box 12">
            <a:extLst>
              <a:ext uri="{FF2B5EF4-FFF2-40B4-BE49-F238E27FC236}">
                <a16:creationId xmlns:a16="http://schemas.microsoft.com/office/drawing/2014/main" id="{5931006C-E1D1-4A9D-9425-DA5848222B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7327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61453" name="Text Box 13">
            <a:extLst>
              <a:ext uri="{FF2B5EF4-FFF2-40B4-BE49-F238E27FC236}">
                <a16:creationId xmlns:a16="http://schemas.microsoft.com/office/drawing/2014/main" id="{FB8C4B94-2FB1-429C-9C8C-FFB69734A7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4702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61454" name="Text Box 14">
            <a:extLst>
              <a:ext uri="{FF2B5EF4-FFF2-40B4-BE49-F238E27FC236}">
                <a16:creationId xmlns:a16="http://schemas.microsoft.com/office/drawing/2014/main" id="{1358109C-E3D3-4D17-831A-0A396E60A5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46402" y="43815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61455" name="Text Box 15">
            <a:extLst>
              <a:ext uri="{FF2B5EF4-FFF2-40B4-BE49-F238E27FC236}">
                <a16:creationId xmlns:a16="http://schemas.microsoft.com/office/drawing/2014/main" id="{005F4587-506B-4E46-BAF1-FA9E1302BC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50052" y="43688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18" name="Text Box 2">
            <a:extLst>
              <a:ext uri="{FF2B5EF4-FFF2-40B4-BE49-F238E27FC236}">
                <a16:creationId xmlns:a16="http://schemas.microsoft.com/office/drawing/2014/main" id="{488C4E1A-BA9A-404A-9C61-307D2AC737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7189" y="548682"/>
            <a:ext cx="5889625" cy="461665"/>
          </a:xfrm>
          <a:prstGeom prst="rect">
            <a:avLst/>
          </a:prstGeom>
          <a:noFill/>
          <a:ln w="38100">
            <a:solidFill>
              <a:srgbClr val="FF0033"/>
            </a:solidFill>
            <a:prstDash val="dash"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altLang="en-US" sz="2400" b="1">
                <a:solidFill>
                  <a:srgbClr val="FF0033"/>
                </a:solidFill>
              </a:rPr>
              <a:t>Merge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012CD55-22A7-4672-913D-C466889A49B9}"/>
              </a:ext>
            </a:extLst>
          </p:cNvPr>
          <p:cNvCxnSpPr>
            <a:cxnSpLocks/>
          </p:cNvCxnSpPr>
          <p:nvPr/>
        </p:nvCxnSpPr>
        <p:spPr>
          <a:xfrm>
            <a:off x="3172593" y="3875329"/>
            <a:ext cx="8397" cy="53315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E77280D-8EF4-40E2-A96A-337F4E9EA034}"/>
              </a:ext>
            </a:extLst>
          </p:cNvPr>
          <p:cNvCxnSpPr/>
          <p:nvPr/>
        </p:nvCxnSpPr>
        <p:spPr>
          <a:xfrm>
            <a:off x="6971137" y="3861048"/>
            <a:ext cx="16793" cy="52045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87DDFF4-7479-4BCE-9FD8-7C05A595AE6C}"/>
              </a:ext>
            </a:extLst>
          </p:cNvPr>
          <p:cNvSpPr txBox="1"/>
          <p:nvPr/>
        </p:nvSpPr>
        <p:spPr>
          <a:xfrm>
            <a:off x="2975822" y="3489500"/>
            <a:ext cx="5052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i=2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CA3E5FF-0BE4-4D95-8A2F-228310260EC1}"/>
              </a:ext>
            </a:extLst>
          </p:cNvPr>
          <p:cNvSpPr txBox="1"/>
          <p:nvPr/>
        </p:nvSpPr>
        <p:spPr>
          <a:xfrm>
            <a:off x="6736899" y="3475219"/>
            <a:ext cx="5084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j=3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8D98BD2-81BF-4521-9CB7-ED4F85D2BB57}"/>
              </a:ext>
            </a:extLst>
          </p:cNvPr>
          <p:cNvSpPr txBox="1"/>
          <p:nvPr/>
        </p:nvSpPr>
        <p:spPr>
          <a:xfrm>
            <a:off x="1405997" y="4381500"/>
            <a:ext cx="3369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1B1248C-EB12-46A5-8298-B6962D1D31F9}"/>
              </a:ext>
            </a:extLst>
          </p:cNvPr>
          <p:cNvSpPr txBox="1"/>
          <p:nvPr/>
        </p:nvSpPr>
        <p:spPr>
          <a:xfrm>
            <a:off x="4600092" y="4340880"/>
            <a:ext cx="386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57701D8-77D1-48EA-9FF1-B2F6FDC9ABF9}"/>
              </a:ext>
            </a:extLst>
          </p:cNvPr>
          <p:cNvSpPr txBox="1"/>
          <p:nvPr/>
        </p:nvSpPr>
        <p:spPr>
          <a:xfrm>
            <a:off x="1774597" y="5090180"/>
            <a:ext cx="402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5808D03-BE9C-4850-BF5D-E327ED63A43E}"/>
              </a:ext>
            </a:extLst>
          </p:cNvPr>
          <p:cNvCxnSpPr>
            <a:cxnSpLocks/>
          </p:cNvCxnSpPr>
          <p:nvPr/>
        </p:nvCxnSpPr>
        <p:spPr>
          <a:xfrm flipV="1">
            <a:off x="4846477" y="5615396"/>
            <a:ext cx="1" cy="62391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E386E51-E65B-4AED-AFFA-0FC470D61AAF}"/>
              </a:ext>
            </a:extLst>
          </p:cNvPr>
          <p:cNvSpPr txBox="1"/>
          <p:nvPr/>
        </p:nvSpPr>
        <p:spPr>
          <a:xfrm>
            <a:off x="4605896" y="6239308"/>
            <a:ext cx="5661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k=4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Text Box 3">
            <a:extLst>
              <a:ext uri="{FF2B5EF4-FFF2-40B4-BE49-F238E27FC236}">
                <a16:creationId xmlns:a16="http://schemas.microsoft.com/office/drawing/2014/main" id="{65DCADF3-99D1-48AE-9E04-350CB7378F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4827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63492" name="Text Box 4">
            <a:extLst>
              <a:ext uri="{FF2B5EF4-FFF2-40B4-BE49-F238E27FC236}">
                <a16:creationId xmlns:a16="http://schemas.microsoft.com/office/drawing/2014/main" id="{FDE37651-E1F5-40DF-B72C-CD763376A4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2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63493" name="Text Box 5">
            <a:extLst>
              <a:ext uri="{FF2B5EF4-FFF2-40B4-BE49-F238E27FC236}">
                <a16:creationId xmlns:a16="http://schemas.microsoft.com/office/drawing/2014/main" id="{931F5B39-B729-4A2B-926D-94636894DD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46402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63494" name="Text Box 6">
            <a:extLst>
              <a:ext uri="{FF2B5EF4-FFF2-40B4-BE49-F238E27FC236}">
                <a16:creationId xmlns:a16="http://schemas.microsoft.com/office/drawing/2014/main" id="{795C9303-4235-49B5-A2E5-69243EA2DF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7927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sz="2400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63495" name="Text Box 7">
            <a:extLst>
              <a:ext uri="{FF2B5EF4-FFF2-40B4-BE49-F238E27FC236}">
                <a16:creationId xmlns:a16="http://schemas.microsoft.com/office/drawing/2014/main" id="{77C459EC-558C-402B-AFF9-A2C061E724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5302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63496" name="Text Box 8">
            <a:extLst>
              <a:ext uri="{FF2B5EF4-FFF2-40B4-BE49-F238E27FC236}">
                <a16:creationId xmlns:a16="http://schemas.microsoft.com/office/drawing/2014/main" id="{9A97854E-5414-4885-8491-05293251FF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62677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63497" name="Text Box 9">
            <a:extLst>
              <a:ext uri="{FF2B5EF4-FFF2-40B4-BE49-F238E27FC236}">
                <a16:creationId xmlns:a16="http://schemas.microsoft.com/office/drawing/2014/main" id="{3BF5C196-0CA5-4B8C-8C6E-51972FAFD4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2027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sz="2400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63498" name="Text Box 10">
            <a:extLst>
              <a:ext uri="{FF2B5EF4-FFF2-40B4-BE49-F238E27FC236}">
                <a16:creationId xmlns:a16="http://schemas.microsoft.com/office/drawing/2014/main" id="{9E375850-BE39-46C7-BC0C-7117524D70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2577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63499" name="Text Box 11">
            <a:extLst>
              <a:ext uri="{FF2B5EF4-FFF2-40B4-BE49-F238E27FC236}">
                <a16:creationId xmlns:a16="http://schemas.microsoft.com/office/drawing/2014/main" id="{FB86D535-DE5E-41A6-891D-3321801976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9952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63500" name="Text Box 12">
            <a:extLst>
              <a:ext uri="{FF2B5EF4-FFF2-40B4-BE49-F238E27FC236}">
                <a16:creationId xmlns:a16="http://schemas.microsoft.com/office/drawing/2014/main" id="{D42C2181-5FAE-4174-8799-91F7C90BF6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7327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63501" name="Text Box 13">
            <a:extLst>
              <a:ext uri="{FF2B5EF4-FFF2-40B4-BE49-F238E27FC236}">
                <a16:creationId xmlns:a16="http://schemas.microsoft.com/office/drawing/2014/main" id="{0CE38EB0-F831-449E-BDF3-FD4787C68D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4702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63502" name="Text Box 14">
            <a:extLst>
              <a:ext uri="{FF2B5EF4-FFF2-40B4-BE49-F238E27FC236}">
                <a16:creationId xmlns:a16="http://schemas.microsoft.com/office/drawing/2014/main" id="{0214DE72-64BC-4586-B572-5066A5D474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3665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63503" name="Text Box 15">
            <a:extLst>
              <a:ext uri="{FF2B5EF4-FFF2-40B4-BE49-F238E27FC236}">
                <a16:creationId xmlns:a16="http://schemas.microsoft.com/office/drawing/2014/main" id="{A420A2C2-FE11-426F-82F5-58F68D7047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3302" y="43815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63504" name="Text Box 16">
            <a:extLst>
              <a:ext uri="{FF2B5EF4-FFF2-40B4-BE49-F238E27FC236}">
                <a16:creationId xmlns:a16="http://schemas.microsoft.com/office/drawing/2014/main" id="{F5637C25-4D41-4939-AF75-8FB7FD2C11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50052" y="43688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19" name="Text Box 2">
            <a:extLst>
              <a:ext uri="{FF2B5EF4-FFF2-40B4-BE49-F238E27FC236}">
                <a16:creationId xmlns:a16="http://schemas.microsoft.com/office/drawing/2014/main" id="{996082BB-BB60-4E9D-8C6A-7C88B722FD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7189" y="548682"/>
            <a:ext cx="5889625" cy="461665"/>
          </a:xfrm>
          <a:prstGeom prst="rect">
            <a:avLst/>
          </a:prstGeom>
          <a:noFill/>
          <a:ln w="38100">
            <a:solidFill>
              <a:srgbClr val="FF0033"/>
            </a:solidFill>
            <a:prstDash val="dash"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altLang="en-US" sz="2400" b="1">
                <a:solidFill>
                  <a:srgbClr val="FF0033"/>
                </a:solidFill>
              </a:rPr>
              <a:t>Merge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D5A51FA-D8F0-4B2A-A9AE-00A4FEF89B18}"/>
              </a:ext>
            </a:extLst>
          </p:cNvPr>
          <p:cNvCxnSpPr>
            <a:cxnSpLocks/>
          </p:cNvCxnSpPr>
          <p:nvPr/>
        </p:nvCxnSpPr>
        <p:spPr>
          <a:xfrm>
            <a:off x="3827189" y="3873624"/>
            <a:ext cx="8397" cy="53315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3F65488-8830-47CE-8119-6C8A0937DA5D}"/>
              </a:ext>
            </a:extLst>
          </p:cNvPr>
          <p:cNvCxnSpPr/>
          <p:nvPr/>
        </p:nvCxnSpPr>
        <p:spPr>
          <a:xfrm>
            <a:off x="7018271" y="3828033"/>
            <a:ext cx="16793" cy="52045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879CC5A-0F15-43AD-9185-49617F84089F}"/>
              </a:ext>
            </a:extLst>
          </p:cNvPr>
          <p:cNvSpPr txBox="1"/>
          <p:nvPr/>
        </p:nvSpPr>
        <p:spPr>
          <a:xfrm>
            <a:off x="3630418" y="3487795"/>
            <a:ext cx="5052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i=3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C5D0A71-8A36-43C3-8CEB-343EAFEB8CE0}"/>
              </a:ext>
            </a:extLst>
          </p:cNvPr>
          <p:cNvSpPr txBox="1"/>
          <p:nvPr/>
        </p:nvSpPr>
        <p:spPr>
          <a:xfrm>
            <a:off x="6784033" y="3442204"/>
            <a:ext cx="5084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j=3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61895D1-DAB8-4E46-9110-9806243A70B6}"/>
              </a:ext>
            </a:extLst>
          </p:cNvPr>
          <p:cNvSpPr txBox="1"/>
          <p:nvPr/>
        </p:nvSpPr>
        <p:spPr>
          <a:xfrm>
            <a:off x="1405997" y="4381500"/>
            <a:ext cx="3369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A129DD0-07A3-474E-951D-822FE7D55173}"/>
              </a:ext>
            </a:extLst>
          </p:cNvPr>
          <p:cNvSpPr txBox="1"/>
          <p:nvPr/>
        </p:nvSpPr>
        <p:spPr>
          <a:xfrm>
            <a:off x="4600092" y="4340880"/>
            <a:ext cx="386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9CB39B0-0D79-46E7-B4BD-050BC1AD7E40}"/>
              </a:ext>
            </a:extLst>
          </p:cNvPr>
          <p:cNvSpPr txBox="1"/>
          <p:nvPr/>
        </p:nvSpPr>
        <p:spPr>
          <a:xfrm>
            <a:off x="1774597" y="5090180"/>
            <a:ext cx="402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2B785E2-DA5D-4F92-80AD-11B97DEDC9FC}"/>
              </a:ext>
            </a:extLst>
          </p:cNvPr>
          <p:cNvCxnSpPr>
            <a:cxnSpLocks/>
          </p:cNvCxnSpPr>
          <p:nvPr/>
        </p:nvCxnSpPr>
        <p:spPr>
          <a:xfrm flipV="1">
            <a:off x="5495650" y="5587115"/>
            <a:ext cx="1" cy="62391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2A9A8FF-1454-4927-AEAD-AF36813F105A}"/>
              </a:ext>
            </a:extLst>
          </p:cNvPr>
          <p:cNvSpPr txBox="1"/>
          <p:nvPr/>
        </p:nvSpPr>
        <p:spPr>
          <a:xfrm>
            <a:off x="5255069" y="6211027"/>
            <a:ext cx="5661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k=5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Text Box 3">
            <a:extLst>
              <a:ext uri="{FF2B5EF4-FFF2-40B4-BE49-F238E27FC236}">
                <a16:creationId xmlns:a16="http://schemas.microsoft.com/office/drawing/2014/main" id="{8DBEEE54-37BC-40AF-90BE-E9706D925E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4827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65540" name="Text Box 4">
            <a:extLst>
              <a:ext uri="{FF2B5EF4-FFF2-40B4-BE49-F238E27FC236}">
                <a16:creationId xmlns:a16="http://schemas.microsoft.com/office/drawing/2014/main" id="{4D36A096-FA16-407E-8734-5B250F1424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2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65541" name="Text Box 5">
            <a:extLst>
              <a:ext uri="{FF2B5EF4-FFF2-40B4-BE49-F238E27FC236}">
                <a16:creationId xmlns:a16="http://schemas.microsoft.com/office/drawing/2014/main" id="{37C32D3B-BA96-4B00-A24A-CE59C62CB2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46402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65542" name="Text Box 6">
            <a:extLst>
              <a:ext uri="{FF2B5EF4-FFF2-40B4-BE49-F238E27FC236}">
                <a16:creationId xmlns:a16="http://schemas.microsoft.com/office/drawing/2014/main" id="{E6D35546-A249-46F5-B6D9-EB70D97001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3302" y="43815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65543" name="Text Box 7">
            <a:extLst>
              <a:ext uri="{FF2B5EF4-FFF2-40B4-BE49-F238E27FC236}">
                <a16:creationId xmlns:a16="http://schemas.microsoft.com/office/drawing/2014/main" id="{C97E233A-6B7B-4A72-ACFD-B1E0B543D7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7927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sz="2400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65544" name="Text Box 8">
            <a:extLst>
              <a:ext uri="{FF2B5EF4-FFF2-40B4-BE49-F238E27FC236}">
                <a16:creationId xmlns:a16="http://schemas.microsoft.com/office/drawing/2014/main" id="{6A598C2D-0288-4B73-9756-32A22E25F0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5302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65545" name="Text Box 9">
            <a:extLst>
              <a:ext uri="{FF2B5EF4-FFF2-40B4-BE49-F238E27FC236}">
                <a16:creationId xmlns:a16="http://schemas.microsoft.com/office/drawing/2014/main" id="{A1E2FC0D-6B20-4BEE-B869-FD4F540724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62677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65546" name="Text Box 10">
            <a:extLst>
              <a:ext uri="{FF2B5EF4-FFF2-40B4-BE49-F238E27FC236}">
                <a16:creationId xmlns:a16="http://schemas.microsoft.com/office/drawing/2014/main" id="{DD03F857-3BA6-49B7-A9A8-B1DE71FD14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50052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65547" name="Text Box 11">
            <a:extLst>
              <a:ext uri="{FF2B5EF4-FFF2-40B4-BE49-F238E27FC236}">
                <a16:creationId xmlns:a16="http://schemas.microsoft.com/office/drawing/2014/main" id="{FAD75269-BA1D-4142-860E-9F4348E2FB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2027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sz="2400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65548" name="Text Box 12">
            <a:extLst>
              <a:ext uri="{FF2B5EF4-FFF2-40B4-BE49-F238E27FC236}">
                <a16:creationId xmlns:a16="http://schemas.microsoft.com/office/drawing/2014/main" id="{5848FCFB-5A4C-483B-A02E-98BC6F0B34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2577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65549" name="Text Box 13">
            <a:extLst>
              <a:ext uri="{FF2B5EF4-FFF2-40B4-BE49-F238E27FC236}">
                <a16:creationId xmlns:a16="http://schemas.microsoft.com/office/drawing/2014/main" id="{4ED02EA9-CB4D-466B-BDEC-4CF5EB8E5A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9952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65550" name="Text Box 14">
            <a:extLst>
              <a:ext uri="{FF2B5EF4-FFF2-40B4-BE49-F238E27FC236}">
                <a16:creationId xmlns:a16="http://schemas.microsoft.com/office/drawing/2014/main" id="{6F043B3B-93A4-473C-85DF-36797251B5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7327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65551" name="Text Box 15">
            <a:extLst>
              <a:ext uri="{FF2B5EF4-FFF2-40B4-BE49-F238E27FC236}">
                <a16:creationId xmlns:a16="http://schemas.microsoft.com/office/drawing/2014/main" id="{40386E2C-3C8B-4AA4-B48D-BD1904CD05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4702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65552" name="Text Box 16">
            <a:extLst>
              <a:ext uri="{FF2B5EF4-FFF2-40B4-BE49-F238E27FC236}">
                <a16:creationId xmlns:a16="http://schemas.microsoft.com/office/drawing/2014/main" id="{1BAE4747-2AA5-42B1-BA61-B9ACA6D4CB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3665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65553" name="Text Box 17">
            <a:extLst>
              <a:ext uri="{FF2B5EF4-FFF2-40B4-BE49-F238E27FC236}">
                <a16:creationId xmlns:a16="http://schemas.microsoft.com/office/drawing/2014/main" id="{87606B99-A04E-4BE1-8055-1F7854006F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1040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2400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20" name="Text Box 2">
            <a:extLst>
              <a:ext uri="{FF2B5EF4-FFF2-40B4-BE49-F238E27FC236}">
                <a16:creationId xmlns:a16="http://schemas.microsoft.com/office/drawing/2014/main" id="{90B56D09-F96D-417E-AF50-F0D8E991BC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7189" y="548682"/>
            <a:ext cx="5889625" cy="461665"/>
          </a:xfrm>
          <a:prstGeom prst="rect">
            <a:avLst/>
          </a:prstGeom>
          <a:noFill/>
          <a:ln w="38100">
            <a:solidFill>
              <a:srgbClr val="FF0033"/>
            </a:solidFill>
            <a:prstDash val="dash"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altLang="en-US" sz="2400" b="1">
                <a:solidFill>
                  <a:srgbClr val="FF0033"/>
                </a:solidFill>
              </a:rPr>
              <a:t>Merge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9F2EC06-A9BF-4278-9A63-4581A87BEE6A}"/>
              </a:ext>
            </a:extLst>
          </p:cNvPr>
          <p:cNvCxnSpPr>
            <a:cxnSpLocks/>
          </p:cNvCxnSpPr>
          <p:nvPr/>
        </p:nvCxnSpPr>
        <p:spPr>
          <a:xfrm>
            <a:off x="3827189" y="3873624"/>
            <a:ext cx="8397" cy="53315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76ABB11-64B6-49E1-B467-2B321E57F76B}"/>
              </a:ext>
            </a:extLst>
          </p:cNvPr>
          <p:cNvCxnSpPr/>
          <p:nvPr/>
        </p:nvCxnSpPr>
        <p:spPr>
          <a:xfrm>
            <a:off x="7578395" y="3834969"/>
            <a:ext cx="16793" cy="52045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C04DA0D-F417-45B9-9082-E3399B41041A}"/>
              </a:ext>
            </a:extLst>
          </p:cNvPr>
          <p:cNvSpPr txBox="1"/>
          <p:nvPr/>
        </p:nvSpPr>
        <p:spPr>
          <a:xfrm>
            <a:off x="3630418" y="3487795"/>
            <a:ext cx="5052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i=3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BBBAA4F-9552-4BBA-834A-21FC34F3A5AF}"/>
              </a:ext>
            </a:extLst>
          </p:cNvPr>
          <p:cNvSpPr txBox="1"/>
          <p:nvPr/>
        </p:nvSpPr>
        <p:spPr>
          <a:xfrm>
            <a:off x="7344157" y="3449140"/>
            <a:ext cx="5084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j=4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229762F-2ED4-4033-91A1-3A6B931C6C1B}"/>
              </a:ext>
            </a:extLst>
          </p:cNvPr>
          <p:cNvSpPr txBox="1"/>
          <p:nvPr/>
        </p:nvSpPr>
        <p:spPr>
          <a:xfrm>
            <a:off x="1405997" y="4381500"/>
            <a:ext cx="3369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E18B8D6-28A3-42E1-8B76-2D5A1EEBF238}"/>
              </a:ext>
            </a:extLst>
          </p:cNvPr>
          <p:cNvSpPr txBox="1"/>
          <p:nvPr/>
        </p:nvSpPr>
        <p:spPr>
          <a:xfrm>
            <a:off x="4600092" y="4340880"/>
            <a:ext cx="386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8271D27-56D8-476E-8620-F086D0610085}"/>
              </a:ext>
            </a:extLst>
          </p:cNvPr>
          <p:cNvSpPr txBox="1"/>
          <p:nvPr/>
        </p:nvSpPr>
        <p:spPr>
          <a:xfrm>
            <a:off x="1774597" y="5090180"/>
            <a:ext cx="402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64D3394-E401-455B-B535-651080CB56CE}"/>
              </a:ext>
            </a:extLst>
          </p:cNvPr>
          <p:cNvCxnSpPr>
            <a:cxnSpLocks/>
          </p:cNvCxnSpPr>
          <p:nvPr/>
        </p:nvCxnSpPr>
        <p:spPr>
          <a:xfrm flipV="1">
            <a:off x="6041988" y="5613400"/>
            <a:ext cx="1" cy="62391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BB5EFE1-395B-4A76-816A-0F5F455A789A}"/>
              </a:ext>
            </a:extLst>
          </p:cNvPr>
          <p:cNvSpPr txBox="1"/>
          <p:nvPr/>
        </p:nvSpPr>
        <p:spPr>
          <a:xfrm>
            <a:off x="5801407" y="6237312"/>
            <a:ext cx="5661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k=6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D124A785460A340A59204C96D6B9D2F" ma:contentTypeVersion="2" ma:contentTypeDescription="Create a new document." ma:contentTypeScope="" ma:versionID="4e6b821003944303fb871c9f9477cf6f">
  <xsd:schema xmlns:xsd="http://www.w3.org/2001/XMLSchema" xmlns:xs="http://www.w3.org/2001/XMLSchema" xmlns:p="http://schemas.microsoft.com/office/2006/metadata/properties" xmlns:ns2="782e2270-855c-4ae9-9749-d2954303b3f1" targetNamespace="http://schemas.microsoft.com/office/2006/metadata/properties" ma:root="true" ma:fieldsID="d1382c9eb27b8c90a47e797e2e402e26" ns2:_="">
    <xsd:import namespace="782e2270-855c-4ae9-9749-d2954303b3f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2e2270-855c-4ae9-9749-d2954303b3f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4AB4B75-C432-441E-9152-241C93BE0B78}"/>
</file>

<file path=customXml/itemProps2.xml><?xml version="1.0" encoding="utf-8"?>
<ds:datastoreItem xmlns:ds="http://schemas.openxmlformats.org/officeDocument/2006/customXml" ds:itemID="{4D104C79-B660-4A90-8E7D-49BFA9F252A4}"/>
</file>

<file path=customXml/itemProps3.xml><?xml version="1.0" encoding="utf-8"?>
<ds:datastoreItem xmlns:ds="http://schemas.openxmlformats.org/officeDocument/2006/customXml" ds:itemID="{E77A6240-E71B-4062-892D-F805129E35CB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903</TotalTime>
  <Words>3030</Words>
  <Application>Microsoft Office PowerPoint</Application>
  <PresentationFormat>On-screen Show (4:3)</PresentationFormat>
  <Paragraphs>853</Paragraphs>
  <Slides>45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8" baseType="lpstr">
      <vt:lpstr>Arial</vt:lpstr>
      <vt:lpstr>Courier New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SFU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MergeSort (Example) - 1</dc:title>
  <dc:creator>Jano Manuch</dc:creator>
  <cp:lastModifiedBy>Israt Jahan Mouri</cp:lastModifiedBy>
  <cp:revision>23</cp:revision>
  <dcterms:created xsi:type="dcterms:W3CDTF">2008-05-13T19:39:38Z</dcterms:created>
  <dcterms:modified xsi:type="dcterms:W3CDTF">2022-02-06T08:39:13Z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0x0101007D124A785460A340A59204C96D6B9D2F</vt:lpwstr>
  </property>
</Properties>
</file>