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7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76" r:id="rId35"/>
    <p:sldId id="277" r:id="rId36"/>
    <p:sldId id="278" r:id="rId37"/>
    <p:sldId id="312" r:id="rId38"/>
    <p:sldId id="313" r:id="rId39"/>
    <p:sldId id="314" r:id="rId40"/>
    <p:sldId id="315" r:id="rId41"/>
    <p:sldId id="284" r:id="rId42"/>
    <p:sldId id="316" r:id="rId43"/>
    <p:sldId id="285" r:id="rId44"/>
    <p:sldId id="310" r:id="rId45"/>
    <p:sldId id="311" r:id="rId46"/>
    <p:sldId id="286" r:id="rId47"/>
    <p:sldId id="334" r:id="rId48"/>
    <p:sldId id="329" r:id="rId49"/>
    <p:sldId id="330" r:id="rId50"/>
    <p:sldId id="333" r:id="rId51"/>
    <p:sldId id="317" r:id="rId52"/>
    <p:sldId id="335" r:id="rId53"/>
    <p:sldId id="28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 varScale="1">
        <p:scale>
          <a:sx n="73" d="100"/>
          <a:sy n="73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3258399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7" y="1942714"/>
            <a:ext cx="91463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474861" y="1942714"/>
            <a:ext cx="93619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632803" y="1967724"/>
            <a:ext cx="100276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00567" y="1942714"/>
            <a:ext cx="916009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95135" y="4768871"/>
            <a:ext cx="72408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27521" y="4768871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000" y="4774737"/>
            <a:ext cx="75386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37356" y="4778398"/>
            <a:ext cx="71977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75660" y="4794271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89681" y="4768871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98814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79400" progId="Equation.3">
                  <p:embed/>
                </p:oleObj>
              </mc:Choice>
              <mc:Fallback>
                <p:oleObj name="Equation" r:id="rId2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09600" progId="Equation.3">
                  <p:embed/>
                </p:oleObj>
              </mc:Choice>
              <mc:Fallback>
                <p:oleObj name="Equation" r:id="rId4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300" imgH="584200" progId="Equation.3">
                  <p:embed/>
                </p:oleObj>
              </mc:Choice>
              <mc:Fallback>
                <p:oleObj name="Equation" r:id="rId3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4383840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736600" progId="">
                  <p:embed/>
                </p:oleObj>
              </mc:Choice>
              <mc:Fallback>
                <p:oleObj name="Equation" r:id="rId3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">
                  <p:embed/>
                </p:oleObj>
              </mc:Choice>
              <mc:Fallback>
                <p:oleObj name="Equation" r:id="rId3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200" imgH="711200" progId="">
                    <p:embed/>
                  </p:oleObj>
                </mc:Choice>
                <mc:Fallback>
                  <p:oleObj name="Equation" r:id="rId5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max(c[i-1,j],c[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i,j-1])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H="1" flipV="1">
            <a:off x="4254019" y="3642176"/>
            <a:ext cx="250098" cy="15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 flipV="1">
            <a:off x="4186134" y="5195157"/>
            <a:ext cx="0" cy="136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572000" y="2438143"/>
            <a:ext cx="1199949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498010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329050" y="1450858"/>
            <a:ext cx="101229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93501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116843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107184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59637" y="3854837"/>
            <a:ext cx="76219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400322" y="385483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527752" y="3852455"/>
            <a:ext cx="6776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205394" y="3853646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641277" y="3852455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057718" y="385483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8BEC7548904C918C2E4B53361884" ma:contentTypeVersion="6" ma:contentTypeDescription="Create a new document." ma:contentTypeScope="" ma:versionID="3691dd1099766f47f0d06bb2d2cb2925">
  <xsd:schema xmlns:xsd="http://www.w3.org/2001/XMLSchema" xmlns:xs="http://www.w3.org/2001/XMLSchema" xmlns:p="http://schemas.microsoft.com/office/2006/metadata/properties" xmlns:ns2="bccc8c5f-518f-4f70-8fa2-7960c96d0814" targetNamespace="http://schemas.microsoft.com/office/2006/metadata/properties" ma:root="true" ma:fieldsID="00739d6f72de1f6c25f138ef0e38131f" ns2:_="">
    <xsd:import namespace="bccc8c5f-518f-4f70-8fa2-7960c96d0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c8c5f-518f-4f70-8fa2-7960c96d0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CDB456-F2E4-42E5-B89C-B7BA925B97C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781</TotalTime>
  <Words>7069</Words>
  <Application>Microsoft Office PowerPoint</Application>
  <PresentationFormat>On-screen Show (4:3)</PresentationFormat>
  <Paragraphs>1447</Paragraphs>
  <Slides>51</Slides>
  <Notes>38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105</cp:revision>
  <dcterms:created xsi:type="dcterms:W3CDTF">2018-12-10T17:20:29Z</dcterms:created>
  <dcterms:modified xsi:type="dcterms:W3CDTF">2021-03-29T08:55:45Z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0x01010086AC8BEC7548904C918C2E4B53361884</vt:lpwstr>
  </property>
</Properties>
</file>