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277" r:id="rId10"/>
    <p:sldId id="457" r:id="rId11"/>
    <p:sldId id="465" r:id="rId12"/>
    <p:sldId id="466" r:id="rId13"/>
    <p:sldId id="468" r:id="rId14"/>
    <p:sldId id="467" r:id="rId15"/>
    <p:sldId id="461" r:id="rId16"/>
    <p:sldId id="469" r:id="rId17"/>
    <p:sldId id="471" r:id="rId18"/>
    <p:sldId id="472" r:id="rId19"/>
    <p:sldId id="473" r:id="rId20"/>
    <p:sldId id="474" r:id="rId21"/>
    <p:sldId id="475" r:id="rId22"/>
    <p:sldId id="479" r:id="rId23"/>
    <p:sldId id="476" r:id="rId24"/>
    <p:sldId id="477" r:id="rId25"/>
    <p:sldId id="480" r:id="rId26"/>
    <p:sldId id="478" r:id="rId27"/>
    <p:sldId id="481" r:id="rId28"/>
    <p:sldId id="482" r:id="rId29"/>
    <p:sldId id="483" r:id="rId30"/>
    <p:sldId id="4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DA9A-5520-43B1-8D70-D8C665B4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6750-7F65-434D-A510-8A95A434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851A-B12C-42BF-B4BF-E21E48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9557-2EA5-4436-B645-48A7273B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50D3-F0B6-481E-8E01-14E85417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48C8-978A-4B19-B8C3-661AF850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ED88-C7BE-4C7F-B63B-D842677BD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6478-0443-4CBF-A6F8-AA4BB9F2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7918-AA9A-42F5-A06A-8596FE49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3B41-F221-49A2-959C-64D52E81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2BB83-692D-4BA1-958B-867B9CB58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4937-51CC-4216-B476-E200B091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B3D0-1889-4434-98D9-CC2D8D45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5689-B6A4-40CF-8787-9820B629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09F0-66ED-4F30-91B4-4B288AF2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9A77-CE44-48EA-AA51-F37AA1C0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1C24-A2F1-4ACE-BD63-E099A7CF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72C9-D2FC-4D07-A846-F9D1CC5F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6C61-9EDF-47BB-AF34-6C6C76AF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5424-E24E-4A5E-A0F1-4C2C387E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015C-EBFB-4ABA-B064-2C573DD9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4B82F-7A87-4E40-97CC-B85E792F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44F2-275E-47DC-85AB-896F9DC7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CE42-01E2-4C81-95BB-185353AD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389-5943-475A-BBE7-C8A8C5C8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FBFC-EC12-4C39-8F47-1518F76F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8C9F-F89A-4FB3-AC75-763D3EBD7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281FC-9839-41C6-BFA7-B918C4161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55A6-10EE-4302-9429-67269F22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88AE-614D-47CE-93EB-F1B58038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D1AA-3B2A-47E3-B4DC-C2CC38E1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43AB-42F9-4535-9F4A-3C41D592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027C-CDEB-417D-8E88-505C1972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AC02F-C3DE-4248-BC1A-E8530E8C5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65E0D-F557-40CD-957B-3782D2FEC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23869-E987-4DEF-B9FC-396EE40ED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0E3C8-D14A-41E5-ACF0-FD1F43F6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AC961-8C33-4812-9D1E-6934A211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2C65E-825C-475E-BD88-0A15D38B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6791-2731-4533-B02E-7EC8A807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8B334-3F42-4888-83BF-196B4FA5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D440E-7EBF-43BF-812D-79D98826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5659C-5786-4A9D-A2D8-80042361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9F1B3-C39A-4AC1-9924-57AEE026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7C19C-B07B-46E6-B895-B1A0AA37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76D9-AD65-48B2-9047-9520ECB7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8965-848D-4456-B9CC-88A1956D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E74C-63FD-42F5-9428-60C75A78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185B-8121-476F-8E8A-2FE83860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CE78-6769-4250-AE7E-2B293D3C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7F0C5-14F0-4D11-BAE7-44451635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3D41-C05F-4BBF-A4AC-B6DE2DA3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FC42-3A9E-401C-AE8C-84DF9EF3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DCCA1-5BCC-4663-9831-22DB1C098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CCCA7-4A30-42D7-A7EC-A3C13E9B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889EC-E4A7-408E-A43F-0193B6D8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B912B-2E99-4ACC-9F06-47CA6C6D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A1AB8-0DE0-4AA0-A25D-9D82565C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6E7C2-3285-41C0-99ED-5CB0F777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B79B-6753-4905-AF66-B07A6801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8BD4-FC59-4622-BB10-4F3A895DB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0E4-A1D6-4EAF-B205-AB5E354EE8B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7914-718F-4303-B829-BD44414B2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AC14-78F6-452B-94CF-05F64F7E9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71C2-FF32-4B1B-9803-1411CA07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.png"/><Relationship Id="rId18" Type="http://schemas.openxmlformats.org/officeDocument/2006/relationships/image" Target="../media/image11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0.png"/><Relationship Id="rId16" Type="http://schemas.openxmlformats.org/officeDocument/2006/relationships/image" Target="../media/image5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48.png"/><Relationship Id="rId5" Type="http://schemas.openxmlformats.org/officeDocument/2006/relationships/image" Target="../media/image420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35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72A8532-64FD-4216-A3E0-213F69842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B8CDF5A7-7E9C-4F06-BBDB-C67AE5B9E93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111A306-21EC-4B98-8D21-F190EBB0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579D4199-17D5-4EB7-9D16-6D3B76D3A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1919A-9469-41FD-B569-6B58EC0A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43" y="2811776"/>
            <a:ext cx="3330229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>
            <a:cxnSpLocks/>
            <a:stCxn id="96" idx="3"/>
            <a:endCxn id="101" idx="0"/>
          </p:cNvCxnSpPr>
          <p:nvPr/>
        </p:nvCxnSpPr>
        <p:spPr>
          <a:xfrm flipH="1">
            <a:off x="2763557" y="850012"/>
            <a:ext cx="2362039" cy="553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>
            <a:cxnSpLocks/>
            <a:stCxn id="151" idx="0"/>
            <a:endCxn id="96" idx="5"/>
          </p:cNvCxnSpPr>
          <p:nvPr/>
        </p:nvCxnSpPr>
        <p:spPr>
          <a:xfrm flipH="1" flipV="1">
            <a:off x="5778575" y="850012"/>
            <a:ext cx="2721932" cy="532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4990360" y="61798"/>
            <a:ext cx="923451" cy="923450"/>
            <a:chOff x="6034666" y="1336209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6034666" y="1336209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6142504" y="1524837"/>
              <a:ext cx="587562" cy="33015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T(n)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2382557" y="1377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8DADEC-6EDB-4687-9B14-6D9D832BC6D9}"/>
              </a:ext>
            </a:extLst>
          </p:cNvPr>
          <p:cNvCxnSpPr>
            <a:cxnSpLocks/>
            <a:stCxn id="96" idx="4"/>
            <a:endCxn id="128" idx="0"/>
          </p:cNvCxnSpPr>
          <p:nvPr/>
        </p:nvCxnSpPr>
        <p:spPr>
          <a:xfrm>
            <a:off x="5452086" y="985248"/>
            <a:ext cx="84094" cy="413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431AF5-8313-4944-988D-1A98007AB12F}"/>
              </a:ext>
            </a:extLst>
          </p:cNvPr>
          <p:cNvGrpSpPr/>
          <p:nvPr/>
        </p:nvGrpSpPr>
        <p:grpSpPr>
          <a:xfrm>
            <a:off x="5155180" y="139924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0CB5486-39A2-4385-B9CB-F81BAA2CA4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AD391C-926E-4303-B1BA-9F9D340715A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3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71717E-B3EC-4158-9E15-52E61549C3FE}"/>
              </a:ext>
            </a:extLst>
          </p:cNvPr>
          <p:cNvGrpSpPr/>
          <p:nvPr/>
        </p:nvGrpSpPr>
        <p:grpSpPr>
          <a:xfrm>
            <a:off x="8119507" y="1356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110A264-A11F-40A3-A7F4-95754D4BFC6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4B9AFF7-EEF9-4990-9C38-D3905CB84FF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4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6027BCE-59D7-4252-83B2-CB2BB5A1B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118" y="68576"/>
            <a:ext cx="3330229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>
            <a:cxnSpLocks/>
            <a:stCxn id="96" idx="3"/>
            <a:endCxn id="101" idx="0"/>
          </p:cNvCxnSpPr>
          <p:nvPr/>
        </p:nvCxnSpPr>
        <p:spPr>
          <a:xfrm flipH="1">
            <a:off x="2763557" y="850012"/>
            <a:ext cx="2362039" cy="553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>
            <a:cxnSpLocks/>
            <a:stCxn id="151" idx="0"/>
            <a:endCxn id="96" idx="5"/>
          </p:cNvCxnSpPr>
          <p:nvPr/>
        </p:nvCxnSpPr>
        <p:spPr>
          <a:xfrm flipH="1" flipV="1">
            <a:off x="5778575" y="850012"/>
            <a:ext cx="2721932" cy="532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4990360" y="61798"/>
            <a:ext cx="923451" cy="923450"/>
            <a:chOff x="6034666" y="1336209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6034666" y="1336209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6142504" y="1524837"/>
              <a:ext cx="587562" cy="33015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T(n)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2382557" y="1377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8DADEC-6EDB-4687-9B14-6D9D832BC6D9}"/>
              </a:ext>
            </a:extLst>
          </p:cNvPr>
          <p:cNvCxnSpPr>
            <a:cxnSpLocks/>
            <a:stCxn id="96" idx="4"/>
            <a:endCxn id="128" idx="0"/>
          </p:cNvCxnSpPr>
          <p:nvPr/>
        </p:nvCxnSpPr>
        <p:spPr>
          <a:xfrm>
            <a:off x="5452086" y="985248"/>
            <a:ext cx="84094" cy="413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431AF5-8313-4944-988D-1A98007AB12F}"/>
              </a:ext>
            </a:extLst>
          </p:cNvPr>
          <p:cNvGrpSpPr/>
          <p:nvPr/>
        </p:nvGrpSpPr>
        <p:grpSpPr>
          <a:xfrm>
            <a:off x="5155180" y="139924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0CB5486-39A2-4385-B9CB-F81BAA2CA4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AD391C-926E-4303-B1BA-9F9D340715A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3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71717E-B3EC-4158-9E15-52E61549C3FE}"/>
              </a:ext>
            </a:extLst>
          </p:cNvPr>
          <p:cNvGrpSpPr/>
          <p:nvPr/>
        </p:nvGrpSpPr>
        <p:grpSpPr>
          <a:xfrm>
            <a:off x="8119507" y="1356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110A264-A11F-40A3-A7F4-95754D4BFC6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4B9AFF7-EEF9-4990-9C38-D3905CB84FF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4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6027BCE-59D7-4252-83B2-CB2BB5A1B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118" y="68576"/>
            <a:ext cx="3330229" cy="9525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2C5FFE-6DD3-43D0-BF4E-5CA14EC53590}"/>
              </a:ext>
            </a:extLst>
          </p:cNvPr>
          <p:cNvCxnSpPr>
            <a:cxnSpLocks/>
            <a:stCxn id="100" idx="3"/>
          </p:cNvCxnSpPr>
          <p:nvPr/>
        </p:nvCxnSpPr>
        <p:spPr>
          <a:xfrm flipH="1">
            <a:off x="1950103" y="2028345"/>
            <a:ext cx="544046" cy="745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BA91C5-246E-442E-8287-7EB7EAF8EF91}"/>
              </a:ext>
            </a:extLst>
          </p:cNvPr>
          <p:cNvCxnSpPr>
            <a:cxnSpLocks/>
          </p:cNvCxnSpPr>
          <p:nvPr/>
        </p:nvCxnSpPr>
        <p:spPr>
          <a:xfrm>
            <a:off x="2938712" y="2097202"/>
            <a:ext cx="554249" cy="6768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024C03-3CA9-4D1C-BB6E-73CF7151DD5E}"/>
              </a:ext>
            </a:extLst>
          </p:cNvPr>
          <p:cNvCxnSpPr>
            <a:cxnSpLocks/>
            <a:stCxn id="100" idx="4"/>
          </p:cNvCxnSpPr>
          <p:nvPr/>
        </p:nvCxnSpPr>
        <p:spPr>
          <a:xfrm flipH="1">
            <a:off x="2748910" y="2139937"/>
            <a:ext cx="14647" cy="731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F23752-2B9D-47BA-81B5-674365979CC0}"/>
              </a:ext>
            </a:extLst>
          </p:cNvPr>
          <p:cNvGrpSpPr/>
          <p:nvPr/>
        </p:nvGrpSpPr>
        <p:grpSpPr>
          <a:xfrm>
            <a:off x="1299696" y="261448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AEF699-CF21-4FDA-87EE-0FCB9D7191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6154FD-5770-4F59-9F18-4C3F31DA505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37578B-416D-4ACB-B7B1-FDE8BD02DF98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37578B-416D-4ACB-B7B1-FDE8BD02D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6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74B6ED-8511-4876-A464-74003ABF22E2}"/>
              </a:ext>
            </a:extLst>
          </p:cNvPr>
          <p:cNvGrpSpPr/>
          <p:nvPr/>
        </p:nvGrpSpPr>
        <p:grpSpPr>
          <a:xfrm>
            <a:off x="2247161" y="260840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273535-4D4C-4712-9EE5-39875F83445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8A59BB-32F0-4E93-8106-119F6943AF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62544D-E0A9-4DC7-B9B0-76A4C51C32B4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62544D-E0A9-4DC7-B9B0-76A4C51C3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7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73511D-B2A3-49C7-B87C-C20D70BB48D9}"/>
              </a:ext>
            </a:extLst>
          </p:cNvPr>
          <p:cNvGrpSpPr/>
          <p:nvPr/>
        </p:nvGrpSpPr>
        <p:grpSpPr>
          <a:xfrm>
            <a:off x="3144557" y="260840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E59D82-5EBE-462E-8837-2114225635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E86CF9-5DD1-4200-840A-FB093282A4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752834-4509-4673-AE44-D31BEB6ED8F2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752834-4509-4673-AE44-D31BEB6ED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8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822A5D-FD34-488D-8DA7-0BC0568D9F7C}"/>
                  </a:ext>
                </a:extLst>
              </p:cNvPr>
              <p:cNvSpPr txBox="1"/>
              <p:nvPr/>
            </p:nvSpPr>
            <p:spPr>
              <a:xfrm>
                <a:off x="3143604" y="4422659"/>
                <a:ext cx="3693512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/4) = 3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/16)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822A5D-FD34-488D-8DA7-0BC0568D9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04" y="4422659"/>
                <a:ext cx="3693512" cy="6174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6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>
            <a:cxnSpLocks/>
            <a:stCxn id="96" idx="3"/>
            <a:endCxn id="101" idx="0"/>
          </p:cNvCxnSpPr>
          <p:nvPr/>
        </p:nvCxnSpPr>
        <p:spPr>
          <a:xfrm flipH="1">
            <a:off x="2763557" y="850012"/>
            <a:ext cx="2362039" cy="553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>
            <a:cxnSpLocks/>
            <a:stCxn id="151" idx="0"/>
            <a:endCxn id="96" idx="5"/>
          </p:cNvCxnSpPr>
          <p:nvPr/>
        </p:nvCxnSpPr>
        <p:spPr>
          <a:xfrm flipH="1" flipV="1">
            <a:off x="5778575" y="850012"/>
            <a:ext cx="2721932" cy="532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4990360" y="61798"/>
            <a:ext cx="923451" cy="923450"/>
            <a:chOff x="6034666" y="1336209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6034666" y="1336209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6142504" y="1524837"/>
              <a:ext cx="587562" cy="33015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T(n)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2382557" y="1377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8DADEC-6EDB-4687-9B14-6D9D832BC6D9}"/>
              </a:ext>
            </a:extLst>
          </p:cNvPr>
          <p:cNvCxnSpPr>
            <a:cxnSpLocks/>
            <a:stCxn id="96" idx="4"/>
            <a:endCxn id="128" idx="0"/>
          </p:cNvCxnSpPr>
          <p:nvPr/>
        </p:nvCxnSpPr>
        <p:spPr>
          <a:xfrm>
            <a:off x="5452086" y="985248"/>
            <a:ext cx="84094" cy="413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431AF5-8313-4944-988D-1A98007AB12F}"/>
              </a:ext>
            </a:extLst>
          </p:cNvPr>
          <p:cNvGrpSpPr/>
          <p:nvPr/>
        </p:nvGrpSpPr>
        <p:grpSpPr>
          <a:xfrm>
            <a:off x="5155180" y="139924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0CB5486-39A2-4385-B9CB-F81BAA2CA4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AD391C-926E-4303-B1BA-9F9D340715A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3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71717E-B3EC-4158-9E15-52E61549C3FE}"/>
              </a:ext>
            </a:extLst>
          </p:cNvPr>
          <p:cNvGrpSpPr/>
          <p:nvPr/>
        </p:nvGrpSpPr>
        <p:grpSpPr>
          <a:xfrm>
            <a:off x="8119507" y="1356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110A264-A11F-40A3-A7F4-95754D4BFC6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4B9AFF7-EEF9-4990-9C38-D3905CB84FF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4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6027BCE-59D7-4252-83B2-CB2BB5A1B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118" y="68576"/>
            <a:ext cx="3330229" cy="9525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2C5FFE-6DD3-43D0-BF4E-5CA14EC53590}"/>
              </a:ext>
            </a:extLst>
          </p:cNvPr>
          <p:cNvCxnSpPr>
            <a:cxnSpLocks/>
            <a:stCxn id="100" idx="3"/>
          </p:cNvCxnSpPr>
          <p:nvPr/>
        </p:nvCxnSpPr>
        <p:spPr>
          <a:xfrm flipH="1">
            <a:off x="1950103" y="2028345"/>
            <a:ext cx="544046" cy="745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BA91C5-246E-442E-8287-7EB7EAF8EF91}"/>
              </a:ext>
            </a:extLst>
          </p:cNvPr>
          <p:cNvCxnSpPr>
            <a:cxnSpLocks/>
          </p:cNvCxnSpPr>
          <p:nvPr/>
        </p:nvCxnSpPr>
        <p:spPr>
          <a:xfrm>
            <a:off x="2938712" y="2097202"/>
            <a:ext cx="554249" cy="6768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024C03-3CA9-4D1C-BB6E-73CF7151DD5E}"/>
              </a:ext>
            </a:extLst>
          </p:cNvPr>
          <p:cNvCxnSpPr>
            <a:cxnSpLocks/>
            <a:stCxn id="100" idx="4"/>
          </p:cNvCxnSpPr>
          <p:nvPr/>
        </p:nvCxnSpPr>
        <p:spPr>
          <a:xfrm flipH="1">
            <a:off x="2748910" y="2139937"/>
            <a:ext cx="14647" cy="731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F23752-2B9D-47BA-81B5-674365979CC0}"/>
              </a:ext>
            </a:extLst>
          </p:cNvPr>
          <p:cNvGrpSpPr/>
          <p:nvPr/>
        </p:nvGrpSpPr>
        <p:grpSpPr>
          <a:xfrm>
            <a:off x="1299696" y="261448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AEF699-CF21-4FDA-87EE-0FCB9D7191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6154FD-5770-4F59-9F18-4C3F31DA505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37578B-416D-4ACB-B7B1-FDE8BD02DF98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37578B-416D-4ACB-B7B1-FDE8BD02D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6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74B6ED-8511-4876-A464-74003ABF22E2}"/>
              </a:ext>
            </a:extLst>
          </p:cNvPr>
          <p:cNvGrpSpPr/>
          <p:nvPr/>
        </p:nvGrpSpPr>
        <p:grpSpPr>
          <a:xfrm>
            <a:off x="2247161" y="260840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273535-4D4C-4712-9EE5-39875F83445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8A59BB-32F0-4E93-8106-119F6943AF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62544D-E0A9-4DC7-B9B0-76A4C51C32B4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62544D-E0A9-4DC7-B9B0-76A4C51C3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7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73511D-B2A3-49C7-B87C-C20D70BB48D9}"/>
              </a:ext>
            </a:extLst>
          </p:cNvPr>
          <p:cNvGrpSpPr/>
          <p:nvPr/>
        </p:nvGrpSpPr>
        <p:grpSpPr>
          <a:xfrm>
            <a:off x="3144557" y="260840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E59D82-5EBE-462E-8837-2114225635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E86CF9-5DD1-4200-840A-FB093282A4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752834-4509-4673-AE44-D31BEB6ED8F2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752834-4509-4673-AE44-D31BEB6ED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8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61E176-688D-441A-AF5E-4B221735CE3A}"/>
              </a:ext>
            </a:extLst>
          </p:cNvPr>
          <p:cNvCxnSpPr>
            <a:cxnSpLocks/>
            <a:stCxn id="128" idx="3"/>
          </p:cNvCxnSpPr>
          <p:nvPr/>
        </p:nvCxnSpPr>
        <p:spPr>
          <a:xfrm flipH="1">
            <a:off x="4715222" y="2049648"/>
            <a:ext cx="551550" cy="75953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3C3EC8-CC9C-44CC-AF03-A386154FD40C}"/>
              </a:ext>
            </a:extLst>
          </p:cNvPr>
          <p:cNvCxnSpPr>
            <a:cxnSpLocks/>
            <a:stCxn id="128" idx="5"/>
          </p:cNvCxnSpPr>
          <p:nvPr/>
        </p:nvCxnSpPr>
        <p:spPr>
          <a:xfrm>
            <a:off x="5805588" y="2049648"/>
            <a:ext cx="452492" cy="75953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38D646-2DCB-440B-AC3F-04E029130729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5514029" y="2161240"/>
            <a:ext cx="22151" cy="7455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2B324F-10BD-4624-AFFB-8189DE03A138}"/>
              </a:ext>
            </a:extLst>
          </p:cNvPr>
          <p:cNvGrpSpPr/>
          <p:nvPr/>
        </p:nvGrpSpPr>
        <p:grpSpPr>
          <a:xfrm>
            <a:off x="4064815" y="2649631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BC5CEA-0CA6-4BD3-B275-59074907AFD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CB6ACE-3CB4-4B00-AC33-E0324D73554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3D7A28-5012-448A-838E-8E28C97BDA68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3D7A28-5012-448A-838E-8E28C97BD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9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07C8A0B-49F3-45C8-8C78-6A7FFED2ABEE}"/>
              </a:ext>
            </a:extLst>
          </p:cNvPr>
          <p:cNvGrpSpPr/>
          <p:nvPr/>
        </p:nvGrpSpPr>
        <p:grpSpPr>
          <a:xfrm>
            <a:off x="5012280" y="264356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FC4D5B-92D2-4CE7-8963-DD64F674C18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474BD9-86C4-403A-AF65-C0B11CCCD5D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00B0B7-A103-4566-AA25-404EEB549AAB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00B0B7-A103-4566-AA25-404EEB549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C4A540-EC31-443C-AFEB-D8D0BA9F7D49}"/>
              </a:ext>
            </a:extLst>
          </p:cNvPr>
          <p:cNvGrpSpPr/>
          <p:nvPr/>
        </p:nvGrpSpPr>
        <p:grpSpPr>
          <a:xfrm>
            <a:off x="5909676" y="264356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F2E95AB-0646-4900-ABC8-A35E3A6749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1A9BD7-9DA3-4BD5-AB54-3A53F41666B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A741D9C-DDC0-4243-BB33-1084A7D0ACF0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A741D9C-DDC0-4243-BB33-1084A7D0A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1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9F90CA-F420-4B98-9A82-A6BFE28B938D}"/>
              </a:ext>
            </a:extLst>
          </p:cNvPr>
          <p:cNvCxnSpPr>
            <a:cxnSpLocks/>
          </p:cNvCxnSpPr>
          <p:nvPr/>
        </p:nvCxnSpPr>
        <p:spPr>
          <a:xfrm flipH="1">
            <a:off x="7687053" y="2027585"/>
            <a:ext cx="544046" cy="745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60C0B-DF7C-444C-8ECA-D979DDC29991}"/>
              </a:ext>
            </a:extLst>
          </p:cNvPr>
          <p:cNvCxnSpPr>
            <a:cxnSpLocks/>
          </p:cNvCxnSpPr>
          <p:nvPr/>
        </p:nvCxnSpPr>
        <p:spPr>
          <a:xfrm>
            <a:off x="8675662" y="2096442"/>
            <a:ext cx="554249" cy="6768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A2DE41-60B6-408A-BE1A-6F8E866A95A2}"/>
              </a:ext>
            </a:extLst>
          </p:cNvPr>
          <p:cNvCxnSpPr>
            <a:cxnSpLocks/>
          </p:cNvCxnSpPr>
          <p:nvPr/>
        </p:nvCxnSpPr>
        <p:spPr>
          <a:xfrm flipH="1">
            <a:off x="8485860" y="2139177"/>
            <a:ext cx="14647" cy="731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20E044-4EBB-48C0-86D2-4FAB9BDE2307}"/>
              </a:ext>
            </a:extLst>
          </p:cNvPr>
          <p:cNvGrpSpPr/>
          <p:nvPr/>
        </p:nvGrpSpPr>
        <p:grpSpPr>
          <a:xfrm>
            <a:off x="7036646" y="261372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102E573-7E12-45A8-9E28-886A36B86C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ED22B19-172B-4371-8984-02DBAF1E7CC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78A539-F406-4661-98C2-0628A8FB42B3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78A539-F406-4661-98C2-0628A8FB4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AB496C-34D0-42C2-8DAD-EA8C81252804}"/>
              </a:ext>
            </a:extLst>
          </p:cNvPr>
          <p:cNvGrpSpPr/>
          <p:nvPr/>
        </p:nvGrpSpPr>
        <p:grpSpPr>
          <a:xfrm>
            <a:off x="7984111" y="260764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DCF31B-1CED-42E7-9A56-E4D235D30B7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0B0D145-E2A4-4ED3-9E5C-CB0FD4CF4E2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6A2C597-E009-41B5-8535-D69FCC6FB25F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6A2C597-E009-41B5-8535-D69FCC6FB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3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91A06A-4AB4-4221-B841-9EA5A09F5B4E}"/>
              </a:ext>
            </a:extLst>
          </p:cNvPr>
          <p:cNvGrpSpPr/>
          <p:nvPr/>
        </p:nvGrpSpPr>
        <p:grpSpPr>
          <a:xfrm>
            <a:off x="8881507" y="260764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B06A163-CF10-4A67-B35C-CA26F8B6E4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91D01C6-B8AF-4FC4-BF4C-D2B8F743D84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1F6792-5746-4E0A-AF66-E0310C3B16A5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1F6792-5746-4E0A-AF66-E0310C3B1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822A5D-FD34-488D-8DA7-0BC0568D9F7C}"/>
                  </a:ext>
                </a:extLst>
              </p:cNvPr>
              <p:cNvSpPr txBox="1"/>
              <p:nvPr/>
            </p:nvSpPr>
            <p:spPr>
              <a:xfrm>
                <a:off x="3143604" y="4422659"/>
                <a:ext cx="3693512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/4) = 3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/16)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822A5D-FD34-488D-8DA7-0BC0568D9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04" y="4422659"/>
                <a:ext cx="3693512" cy="6174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94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>
            <a:cxnSpLocks/>
            <a:stCxn id="96" idx="3"/>
            <a:endCxn id="101" idx="0"/>
          </p:cNvCxnSpPr>
          <p:nvPr/>
        </p:nvCxnSpPr>
        <p:spPr>
          <a:xfrm flipH="1">
            <a:off x="2763557" y="850012"/>
            <a:ext cx="2362039" cy="553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>
            <a:cxnSpLocks/>
            <a:stCxn id="151" idx="0"/>
            <a:endCxn id="96" idx="5"/>
          </p:cNvCxnSpPr>
          <p:nvPr/>
        </p:nvCxnSpPr>
        <p:spPr>
          <a:xfrm flipH="1" flipV="1">
            <a:off x="5778575" y="850012"/>
            <a:ext cx="2721932" cy="532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4990360" y="61798"/>
            <a:ext cx="923451" cy="923450"/>
            <a:chOff x="6034666" y="1336209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6034666" y="1336209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6142504" y="1524837"/>
              <a:ext cx="587562" cy="33015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T(n)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2382557" y="1377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8DADEC-6EDB-4687-9B14-6D9D832BC6D9}"/>
              </a:ext>
            </a:extLst>
          </p:cNvPr>
          <p:cNvCxnSpPr>
            <a:cxnSpLocks/>
            <a:stCxn id="96" idx="4"/>
            <a:endCxn id="128" idx="0"/>
          </p:cNvCxnSpPr>
          <p:nvPr/>
        </p:nvCxnSpPr>
        <p:spPr>
          <a:xfrm>
            <a:off x="5452086" y="985248"/>
            <a:ext cx="84094" cy="413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431AF5-8313-4944-988D-1A98007AB12F}"/>
              </a:ext>
            </a:extLst>
          </p:cNvPr>
          <p:cNvGrpSpPr/>
          <p:nvPr/>
        </p:nvGrpSpPr>
        <p:grpSpPr>
          <a:xfrm>
            <a:off x="5155180" y="139924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0CB5486-39A2-4385-B9CB-F81BAA2CA4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AD391C-926E-4303-B1BA-9F9D340715A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3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71717E-B3EC-4158-9E15-52E61549C3FE}"/>
              </a:ext>
            </a:extLst>
          </p:cNvPr>
          <p:cNvGrpSpPr/>
          <p:nvPr/>
        </p:nvGrpSpPr>
        <p:grpSpPr>
          <a:xfrm>
            <a:off x="8119507" y="1356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110A264-A11F-40A3-A7F4-95754D4BFC6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4B9AFF7-EEF9-4990-9C38-D3905CB84FF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4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6027BCE-59D7-4252-83B2-CB2BB5A1B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118" y="68576"/>
            <a:ext cx="3330229" cy="9525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2C5FFE-6DD3-43D0-BF4E-5CA14EC53590}"/>
              </a:ext>
            </a:extLst>
          </p:cNvPr>
          <p:cNvCxnSpPr>
            <a:cxnSpLocks/>
            <a:stCxn id="100" idx="3"/>
          </p:cNvCxnSpPr>
          <p:nvPr/>
        </p:nvCxnSpPr>
        <p:spPr>
          <a:xfrm flipH="1">
            <a:off x="1950103" y="2028345"/>
            <a:ext cx="544046" cy="745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BA91C5-246E-442E-8287-7EB7EAF8EF91}"/>
              </a:ext>
            </a:extLst>
          </p:cNvPr>
          <p:cNvCxnSpPr>
            <a:cxnSpLocks/>
          </p:cNvCxnSpPr>
          <p:nvPr/>
        </p:nvCxnSpPr>
        <p:spPr>
          <a:xfrm>
            <a:off x="2938712" y="2097202"/>
            <a:ext cx="554249" cy="6768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024C03-3CA9-4D1C-BB6E-73CF7151DD5E}"/>
              </a:ext>
            </a:extLst>
          </p:cNvPr>
          <p:cNvCxnSpPr>
            <a:cxnSpLocks/>
            <a:stCxn id="100" idx="4"/>
          </p:cNvCxnSpPr>
          <p:nvPr/>
        </p:nvCxnSpPr>
        <p:spPr>
          <a:xfrm flipH="1">
            <a:off x="2748910" y="2139937"/>
            <a:ext cx="14647" cy="731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F23752-2B9D-47BA-81B5-674365979CC0}"/>
              </a:ext>
            </a:extLst>
          </p:cNvPr>
          <p:cNvGrpSpPr/>
          <p:nvPr/>
        </p:nvGrpSpPr>
        <p:grpSpPr>
          <a:xfrm>
            <a:off x="1299696" y="261448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AEF699-CF21-4FDA-87EE-0FCB9D7191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6154FD-5770-4F59-9F18-4C3F31DA505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37578B-416D-4ACB-B7B1-FDE8BD02DF98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37578B-416D-4ACB-B7B1-FDE8BD02D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6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74B6ED-8511-4876-A464-74003ABF22E2}"/>
              </a:ext>
            </a:extLst>
          </p:cNvPr>
          <p:cNvGrpSpPr/>
          <p:nvPr/>
        </p:nvGrpSpPr>
        <p:grpSpPr>
          <a:xfrm>
            <a:off x="2247161" y="260840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273535-4D4C-4712-9EE5-39875F83445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8A59BB-32F0-4E93-8106-119F6943AF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62544D-E0A9-4DC7-B9B0-76A4C51C32B4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62544D-E0A9-4DC7-B9B0-76A4C51C3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7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73511D-B2A3-49C7-B87C-C20D70BB48D9}"/>
              </a:ext>
            </a:extLst>
          </p:cNvPr>
          <p:cNvGrpSpPr/>
          <p:nvPr/>
        </p:nvGrpSpPr>
        <p:grpSpPr>
          <a:xfrm>
            <a:off x="3144557" y="260840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E59D82-5EBE-462E-8837-2114225635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E86CF9-5DD1-4200-840A-FB093282A4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752834-4509-4673-AE44-D31BEB6ED8F2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752834-4509-4673-AE44-D31BEB6ED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8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61E176-688D-441A-AF5E-4B221735CE3A}"/>
              </a:ext>
            </a:extLst>
          </p:cNvPr>
          <p:cNvCxnSpPr>
            <a:cxnSpLocks/>
            <a:stCxn id="128" idx="3"/>
          </p:cNvCxnSpPr>
          <p:nvPr/>
        </p:nvCxnSpPr>
        <p:spPr>
          <a:xfrm flipH="1">
            <a:off x="4715222" y="2049648"/>
            <a:ext cx="551550" cy="75953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3C3EC8-CC9C-44CC-AF03-A386154FD40C}"/>
              </a:ext>
            </a:extLst>
          </p:cNvPr>
          <p:cNvCxnSpPr>
            <a:cxnSpLocks/>
            <a:stCxn id="128" idx="5"/>
          </p:cNvCxnSpPr>
          <p:nvPr/>
        </p:nvCxnSpPr>
        <p:spPr>
          <a:xfrm>
            <a:off x="5805588" y="2049648"/>
            <a:ext cx="452492" cy="75953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38D646-2DCB-440B-AC3F-04E029130729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5514029" y="2161240"/>
            <a:ext cx="22151" cy="7455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2B324F-10BD-4624-AFFB-8189DE03A138}"/>
              </a:ext>
            </a:extLst>
          </p:cNvPr>
          <p:cNvGrpSpPr/>
          <p:nvPr/>
        </p:nvGrpSpPr>
        <p:grpSpPr>
          <a:xfrm>
            <a:off x="4064815" y="2649631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BC5CEA-0CA6-4BD3-B275-59074907AFD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CB6ACE-3CB4-4B00-AC33-E0324D73554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3D7A28-5012-448A-838E-8E28C97BDA68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3D7A28-5012-448A-838E-8E28C97BD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9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07C8A0B-49F3-45C8-8C78-6A7FFED2ABEE}"/>
              </a:ext>
            </a:extLst>
          </p:cNvPr>
          <p:cNvGrpSpPr/>
          <p:nvPr/>
        </p:nvGrpSpPr>
        <p:grpSpPr>
          <a:xfrm>
            <a:off x="5012280" y="264356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FC4D5B-92D2-4CE7-8963-DD64F674C18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474BD9-86C4-403A-AF65-C0B11CCCD5D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00B0B7-A103-4566-AA25-404EEB549AAB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00B0B7-A103-4566-AA25-404EEB549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C4A540-EC31-443C-AFEB-D8D0BA9F7D49}"/>
              </a:ext>
            </a:extLst>
          </p:cNvPr>
          <p:cNvGrpSpPr/>
          <p:nvPr/>
        </p:nvGrpSpPr>
        <p:grpSpPr>
          <a:xfrm>
            <a:off x="5909676" y="264356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F2E95AB-0646-4900-ABC8-A35E3A6749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1A9BD7-9DA3-4BD5-AB54-3A53F41666B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A741D9C-DDC0-4243-BB33-1084A7D0ACF0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A741D9C-DDC0-4243-BB33-1084A7D0A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1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9F90CA-F420-4B98-9A82-A6BFE28B938D}"/>
              </a:ext>
            </a:extLst>
          </p:cNvPr>
          <p:cNvCxnSpPr>
            <a:cxnSpLocks/>
          </p:cNvCxnSpPr>
          <p:nvPr/>
        </p:nvCxnSpPr>
        <p:spPr>
          <a:xfrm flipH="1">
            <a:off x="7687053" y="2027585"/>
            <a:ext cx="544046" cy="745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60C0B-DF7C-444C-8ECA-D979DDC29991}"/>
              </a:ext>
            </a:extLst>
          </p:cNvPr>
          <p:cNvCxnSpPr>
            <a:cxnSpLocks/>
          </p:cNvCxnSpPr>
          <p:nvPr/>
        </p:nvCxnSpPr>
        <p:spPr>
          <a:xfrm>
            <a:off x="8675662" y="2096442"/>
            <a:ext cx="554249" cy="6768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A2DE41-60B6-408A-BE1A-6F8E866A95A2}"/>
              </a:ext>
            </a:extLst>
          </p:cNvPr>
          <p:cNvCxnSpPr>
            <a:cxnSpLocks/>
          </p:cNvCxnSpPr>
          <p:nvPr/>
        </p:nvCxnSpPr>
        <p:spPr>
          <a:xfrm flipH="1">
            <a:off x="8485860" y="2139177"/>
            <a:ext cx="14647" cy="731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20E044-4EBB-48C0-86D2-4FAB9BDE2307}"/>
              </a:ext>
            </a:extLst>
          </p:cNvPr>
          <p:cNvGrpSpPr/>
          <p:nvPr/>
        </p:nvGrpSpPr>
        <p:grpSpPr>
          <a:xfrm>
            <a:off x="7036646" y="261372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102E573-7E12-45A8-9E28-886A36B86C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ED22B19-172B-4371-8984-02DBAF1E7CC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78A539-F406-4661-98C2-0628A8FB42B3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78A539-F406-4661-98C2-0628A8FB4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AB496C-34D0-42C2-8DAD-EA8C81252804}"/>
              </a:ext>
            </a:extLst>
          </p:cNvPr>
          <p:cNvGrpSpPr/>
          <p:nvPr/>
        </p:nvGrpSpPr>
        <p:grpSpPr>
          <a:xfrm>
            <a:off x="7984111" y="260764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DCF31B-1CED-42E7-9A56-E4D235D30B7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0B0D145-E2A4-4ED3-9E5C-CB0FD4CF4E2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6A2C597-E009-41B5-8535-D69FCC6FB25F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6A2C597-E009-41B5-8535-D69FCC6FB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3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91A06A-4AB4-4221-B841-9EA5A09F5B4E}"/>
              </a:ext>
            </a:extLst>
          </p:cNvPr>
          <p:cNvGrpSpPr/>
          <p:nvPr/>
        </p:nvGrpSpPr>
        <p:grpSpPr>
          <a:xfrm>
            <a:off x="8881507" y="260764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B06A163-CF10-4A67-B35C-CA26F8B6E4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91D01C6-B8AF-4FC4-BF4C-D2B8F743D84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1F6792-5746-4E0A-AF66-E0310C3B16A5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1F6792-5746-4E0A-AF66-E0310C3B1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0A4E38A-BA62-45CA-BE2C-21291F9447ED}"/>
              </a:ext>
            </a:extLst>
          </p:cNvPr>
          <p:cNvGrpSpPr/>
          <p:nvPr/>
        </p:nvGrpSpPr>
        <p:grpSpPr>
          <a:xfrm>
            <a:off x="32308" y="3991917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EE84B42-B4BF-4000-AF09-4CC93BECB61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2E66904-B87A-46A0-89B4-2C7A7D504B8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358814-A7F9-4F03-9FDB-ADCC0A7A0890}"/>
                    </a:ext>
                  </a:extLst>
                </p:cNvPr>
                <p:cNvSpPr txBox="1"/>
                <p:nvPr/>
              </p:nvSpPr>
              <p:spPr>
                <a:xfrm>
                  <a:off x="3992091" y="1527100"/>
                  <a:ext cx="523933" cy="544515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358814-A7F9-4F03-9FDB-ADCC0A7A0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91" y="1527100"/>
                  <a:ext cx="523933" cy="544515"/>
                </a:xfrm>
                <a:prstGeom prst="rect">
                  <a:avLst/>
                </a:prstGeom>
                <a:blipFill>
                  <a:blip r:embed="rId15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3314D8-5B05-45F9-958C-E53E578D9B53}"/>
              </a:ext>
            </a:extLst>
          </p:cNvPr>
          <p:cNvGrpSpPr/>
          <p:nvPr/>
        </p:nvGrpSpPr>
        <p:grpSpPr>
          <a:xfrm>
            <a:off x="623834" y="3998268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71EBDF3-C351-47A7-B3A4-A9DE717CD98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2586A60-C308-4AEA-A9B5-655A93527C3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5AAFFF3-DDBA-4856-994A-3C54332AC053}"/>
                    </a:ext>
                  </a:extLst>
                </p:cNvPr>
                <p:cNvSpPr txBox="1"/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5AAFFF3-DDBA-4856-994A-3C54332AC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blipFill>
                  <a:blip r:embed="rId16"/>
                  <a:stretch>
                    <a:fillRect b="-13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7570E7-7904-4B16-B47C-904A90A63DC0}"/>
              </a:ext>
            </a:extLst>
          </p:cNvPr>
          <p:cNvGrpSpPr/>
          <p:nvPr/>
        </p:nvGrpSpPr>
        <p:grpSpPr>
          <a:xfrm>
            <a:off x="1230103" y="3991916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A3C77B-E83F-4723-B606-52ABD5D1273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CB5B4F3-2079-4107-8E6C-E3E29EF772F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4F08A4D-7698-4821-B6DC-19D713F97F75}"/>
                    </a:ext>
                  </a:extLst>
                </p:cNvPr>
                <p:cNvSpPr txBox="1"/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4F08A4D-7698-4821-B6DC-19D713F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blipFill>
                  <a:blip r:embed="rId1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5D305F-8699-4946-BACC-4694254E4E1E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321087" y="3376480"/>
            <a:ext cx="1359609" cy="6249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B77A1D-FE4B-497D-8749-0487668B3475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968862" y="3376480"/>
            <a:ext cx="711834" cy="6359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42A1E5-BE64-494E-B691-D8BA19496082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1559421" y="3376480"/>
            <a:ext cx="121275" cy="64462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2FA9E78-0C9A-49BF-ADA8-2F2FFBC22F95}"/>
              </a:ext>
            </a:extLst>
          </p:cNvPr>
          <p:cNvGrpSpPr/>
          <p:nvPr/>
        </p:nvGrpSpPr>
        <p:grpSpPr>
          <a:xfrm>
            <a:off x="2013840" y="3985086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E130C30-19D9-4DB9-B2A4-8CDF74BD8C5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5D2BD17-2B69-450D-9103-35D0552260B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6541182-5C05-4B41-839D-8EAC34B9DF39}"/>
                    </a:ext>
                  </a:extLst>
                </p:cNvPr>
                <p:cNvSpPr txBox="1"/>
                <p:nvPr/>
              </p:nvSpPr>
              <p:spPr>
                <a:xfrm>
                  <a:off x="3992091" y="1527100"/>
                  <a:ext cx="523933" cy="544515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6541182-5C05-4B41-839D-8EAC34B9D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91" y="1527100"/>
                  <a:ext cx="523933" cy="544515"/>
                </a:xfrm>
                <a:prstGeom prst="rect">
                  <a:avLst/>
                </a:prstGeom>
                <a:blipFill>
                  <a:blip r:embed="rId18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6A97EC8-CF07-42EA-944E-0E43E2BD031E}"/>
              </a:ext>
            </a:extLst>
          </p:cNvPr>
          <p:cNvGrpSpPr/>
          <p:nvPr/>
        </p:nvGrpSpPr>
        <p:grpSpPr>
          <a:xfrm>
            <a:off x="2605366" y="3991437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5DE48E7-E38F-4EAB-B7AF-06D970199C3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E536267-BAD6-4CE8-BC02-F3E325158B0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A0FB1BE-58A2-43C0-842F-5171CE798FCA}"/>
                    </a:ext>
                  </a:extLst>
                </p:cNvPr>
                <p:cNvSpPr txBox="1"/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A0FB1BE-58A2-43C0-842F-5171CE79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blipFill>
                  <a:blip r:embed="rId19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7619D3A-E5F0-4D8F-850F-ED639212F87E}"/>
              </a:ext>
            </a:extLst>
          </p:cNvPr>
          <p:cNvGrpSpPr/>
          <p:nvPr/>
        </p:nvGrpSpPr>
        <p:grpSpPr>
          <a:xfrm>
            <a:off x="3211635" y="3985085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B80939B-3A56-4917-8606-C5D386757F5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F6351D1-4D08-455B-BD42-F8AB91BED04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77F45B8-85EA-429D-AF56-706DAC0F45FF}"/>
                    </a:ext>
                  </a:extLst>
                </p:cNvPr>
                <p:cNvSpPr txBox="1"/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77F45B8-85EA-429D-AF56-706DAC0F4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blipFill>
                  <a:blip r:embed="rId20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B6A31A-0BC3-428A-9F1F-D5C2E25FD409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2302619" y="3370409"/>
            <a:ext cx="325542" cy="6241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BD6B47A-A2D9-4F64-9FE4-788C6C3893BC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2628161" y="3370409"/>
            <a:ext cx="322233" cy="6351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8D56A32-2317-4575-996B-A448F7B36476}"/>
              </a:ext>
            </a:extLst>
          </p:cNvPr>
          <p:cNvCxnSpPr>
            <a:cxnSpLocks/>
            <a:stCxn id="29" idx="4"/>
            <a:endCxn id="110" idx="0"/>
          </p:cNvCxnSpPr>
          <p:nvPr/>
        </p:nvCxnSpPr>
        <p:spPr>
          <a:xfrm>
            <a:off x="2628161" y="3370409"/>
            <a:ext cx="861193" cy="61467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2BB361F-A823-4604-9B5B-EBCF9CA00E7D}"/>
                  </a:ext>
                </a:extLst>
              </p:cNvPr>
              <p:cNvSpPr txBox="1"/>
              <p:nvPr/>
            </p:nvSpPr>
            <p:spPr>
              <a:xfrm>
                <a:off x="4745853" y="4667062"/>
                <a:ext cx="3969676" cy="61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/16) = 3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/64)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2BB361F-A823-4604-9B5B-EBCF9CA00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853" y="4667062"/>
                <a:ext cx="3969676" cy="6194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5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415480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465686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>
            <a:cxnSpLocks/>
          </p:cNvCxnSpPr>
          <p:nvPr/>
        </p:nvCxnSpPr>
        <p:spPr>
          <a:xfrm flipH="1">
            <a:off x="2465687" y="548680"/>
            <a:ext cx="3983703" cy="118937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>
            <a:cxnSpLocks/>
            <a:stCxn id="150" idx="0"/>
            <a:endCxn id="96" idx="5"/>
          </p:cNvCxnSpPr>
          <p:nvPr/>
        </p:nvCxnSpPr>
        <p:spPr>
          <a:xfrm flipH="1" flipV="1">
            <a:off x="7223259" y="760730"/>
            <a:ext cx="2291151" cy="93632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4C69E3C-F22A-4EC2-8B0D-5641A345058F}"/>
                  </a:ext>
                </a:extLst>
              </p:cNvPr>
              <p:cNvSpPr/>
              <p:nvPr/>
            </p:nvSpPr>
            <p:spPr>
              <a:xfrm>
                <a:off x="6435044" y="-27484"/>
                <a:ext cx="923451" cy="9234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rgbClr val="002060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kern="0" dirty="0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b="1" i="1" kern="0" dirty="0" smtClean="0">
                              <a:latin typeface="Cambria Math" panose="02040503050406030204" pitchFamily="18" charset="0"/>
                              <a:cs typeface="+mn-cs"/>
                            </a:rPr>
                            <m:t>𝒄𝒏</m:t>
                          </m:r>
                        </m:e>
                        <m:sup>
                          <m:r>
                            <a:rPr lang="en-US" b="1" i="1" kern="0" dirty="0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lang="en-US" b="1" i="1" kern="0" dirty="0" smtClean="0"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en-US" b="1" kern="0" dirty="0">
                  <a:latin typeface="Calibri"/>
                  <a:cs typeface="+mn-cs"/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4C69E3C-F22A-4EC2-8B0D-5641A3450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044" y="-27484"/>
                <a:ext cx="923451" cy="9234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srgbClr val="002060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1803383" y="1626464"/>
            <a:ext cx="785793" cy="762000"/>
            <a:chOff x="3874305" y="1447800"/>
            <a:chExt cx="785793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3874305" y="1546351"/>
                  <a:ext cx="785793" cy="564898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05" y="1546351"/>
                  <a:ext cx="785793" cy="5648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8DADEC-6EDB-4687-9B14-6D9D832BC6D9}"/>
              </a:ext>
            </a:extLst>
          </p:cNvPr>
          <p:cNvCxnSpPr>
            <a:cxnSpLocks/>
            <a:endCxn id="129" idx="0"/>
          </p:cNvCxnSpPr>
          <p:nvPr/>
        </p:nvCxnSpPr>
        <p:spPr>
          <a:xfrm flipH="1">
            <a:off x="5576629" y="895966"/>
            <a:ext cx="1213515" cy="85327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CA1BA4-916F-4A66-9AEB-A5368B6E19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2196278" y="2388464"/>
            <a:ext cx="18009" cy="59025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EF22D0-E3A2-4F14-8C3A-DAAD3351586E}"/>
              </a:ext>
            </a:extLst>
          </p:cNvPr>
          <p:cNvGrpSpPr/>
          <p:nvPr/>
        </p:nvGrpSpPr>
        <p:grpSpPr>
          <a:xfrm>
            <a:off x="679311" y="2667000"/>
            <a:ext cx="905248" cy="762000"/>
            <a:chOff x="3814578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BFD4019-A003-4ED5-86D7-5421C456975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3057F4E-5C7B-4383-803E-0AA5C343702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68B0CF5-0EC0-43C9-BBA6-E4004D1A38D0}"/>
                    </a:ext>
                  </a:extLst>
                </p:cNvPr>
                <p:cNvSpPr txBox="1"/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68B0CF5-0EC0-43C9-BBA6-E4004D1A3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866A659-514D-4C8E-A2B9-C89189D3F266}"/>
              </a:ext>
            </a:extLst>
          </p:cNvPr>
          <p:cNvGrpSpPr/>
          <p:nvPr/>
        </p:nvGrpSpPr>
        <p:grpSpPr>
          <a:xfrm>
            <a:off x="1733207" y="2774028"/>
            <a:ext cx="905248" cy="762000"/>
            <a:chOff x="3814578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4F936C0-5622-4EB9-9BFB-2F7509FA9FA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3DB7A0-69ED-46E5-9601-F4D2B9F9DA9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E84B32C-7C2B-40C0-BED8-9DB9BC009EFC}"/>
                    </a:ext>
                  </a:extLst>
                </p:cNvPr>
                <p:cNvSpPr txBox="1"/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E84B32C-7C2B-40C0-BED8-9DB9BC009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C9DE1DC-9EBC-47F5-8723-4EC5D377959D}"/>
              </a:ext>
            </a:extLst>
          </p:cNvPr>
          <p:cNvGrpSpPr/>
          <p:nvPr/>
        </p:nvGrpSpPr>
        <p:grpSpPr>
          <a:xfrm>
            <a:off x="2843682" y="2657871"/>
            <a:ext cx="905248" cy="762000"/>
            <a:chOff x="3814578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6584B62-8E02-4309-AE57-AEC5F9BB61D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38F5D47-3BB5-4A7C-A3BC-54D28A8DBAA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097491C-3B07-4818-9DA0-8951D3CF43D9}"/>
                    </a:ext>
                  </a:extLst>
                </p:cNvPr>
                <p:cNvSpPr txBox="1"/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097491C-3B07-4818-9DA0-8951D3CF4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1960437-06CC-4A00-A9FB-3BDBFBF5693A}"/>
              </a:ext>
            </a:extLst>
          </p:cNvPr>
          <p:cNvCxnSpPr/>
          <p:nvPr/>
        </p:nvCxnSpPr>
        <p:spPr>
          <a:xfrm flipH="1">
            <a:off x="4795831" y="237453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B1053B-4BAD-4575-AF0A-EFF88E931E38}"/>
              </a:ext>
            </a:extLst>
          </p:cNvPr>
          <p:cNvCxnSpPr/>
          <p:nvPr/>
        </p:nvCxnSpPr>
        <p:spPr>
          <a:xfrm>
            <a:off x="5846037" y="237453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431AF5-8313-4944-988D-1A98007AB12F}"/>
              </a:ext>
            </a:extLst>
          </p:cNvPr>
          <p:cNvGrpSpPr/>
          <p:nvPr/>
        </p:nvGrpSpPr>
        <p:grpSpPr>
          <a:xfrm>
            <a:off x="5183734" y="1724124"/>
            <a:ext cx="785793" cy="762000"/>
            <a:chOff x="3874305" y="1447800"/>
            <a:chExt cx="785793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0CB5486-39A2-4385-B9CB-F81BAA2CA4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AD391C-926E-4303-B1BA-9F9D340715A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/>
                <p:nvPr/>
              </p:nvSpPr>
              <p:spPr>
                <a:xfrm>
                  <a:off x="3874305" y="1546351"/>
                  <a:ext cx="785793" cy="564898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05" y="1546351"/>
                  <a:ext cx="785793" cy="5648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676FBDD-6530-4C58-931A-D44518D69153}"/>
              </a:ext>
            </a:extLst>
          </p:cNvPr>
          <p:cNvCxnSpPr>
            <a:cxnSpLocks/>
            <a:stCxn id="128" idx="4"/>
          </p:cNvCxnSpPr>
          <p:nvPr/>
        </p:nvCxnSpPr>
        <p:spPr>
          <a:xfrm>
            <a:off x="5576629" y="2486124"/>
            <a:ext cx="18009" cy="59025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5902D7C-E347-4072-991A-64C3E96E4644}"/>
              </a:ext>
            </a:extLst>
          </p:cNvPr>
          <p:cNvGrpSpPr/>
          <p:nvPr/>
        </p:nvGrpSpPr>
        <p:grpSpPr>
          <a:xfrm>
            <a:off x="4060239" y="2764660"/>
            <a:ext cx="905248" cy="762000"/>
            <a:chOff x="3814578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4370604-9406-429D-8AF5-A443A6D2291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9A11E4-93EE-40C6-9C00-8DA385163D1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C820116-42AF-4DDE-9371-44B7CBC4D1F0}"/>
                    </a:ext>
                  </a:extLst>
                </p:cNvPr>
                <p:cNvSpPr txBox="1"/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C820116-42AF-4DDE-9371-44B7CBC4D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0384A80-D0D6-4BA5-9916-3328259E2FD5}"/>
              </a:ext>
            </a:extLst>
          </p:cNvPr>
          <p:cNvGrpSpPr/>
          <p:nvPr/>
        </p:nvGrpSpPr>
        <p:grpSpPr>
          <a:xfrm>
            <a:off x="5113558" y="2871688"/>
            <a:ext cx="905248" cy="762000"/>
            <a:chOff x="3814578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AE52118-6B53-4AEE-9E55-CAC7B9ED628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60A0F72-291C-4D41-8FF4-A39C45F5B7E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B75A401-A756-4043-9AB2-01DDE377ADA5}"/>
                    </a:ext>
                  </a:extLst>
                </p:cNvPr>
                <p:cNvSpPr txBox="1"/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B75A401-A756-4043-9AB2-01DDE377A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1B7F185-8554-4733-AC65-A69B44756C93}"/>
              </a:ext>
            </a:extLst>
          </p:cNvPr>
          <p:cNvGrpSpPr/>
          <p:nvPr/>
        </p:nvGrpSpPr>
        <p:grpSpPr>
          <a:xfrm>
            <a:off x="6213011" y="2756247"/>
            <a:ext cx="905248" cy="762000"/>
            <a:chOff x="3814578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046E581-C92D-4568-9292-FC83648D211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4E902BE-DAD5-4125-BCF4-85AC021E4F3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96BE5F3-E2EA-4D08-A41E-5945D4DD75B8}"/>
                    </a:ext>
                  </a:extLst>
                </p:cNvPr>
                <p:cNvSpPr txBox="1"/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96BE5F3-E2EA-4D08-A41E-5945D4DD7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8" y="1545453"/>
                  <a:ext cx="905248" cy="56669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BD22930-D6FF-46B4-9872-884E21DF56E1}"/>
              </a:ext>
            </a:extLst>
          </p:cNvPr>
          <p:cNvCxnSpPr/>
          <p:nvPr/>
        </p:nvCxnSpPr>
        <p:spPr>
          <a:xfrm flipH="1">
            <a:off x="8733612" y="2347461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7EAA701-FE5A-4CED-814D-1B1F2C6B7314}"/>
              </a:ext>
            </a:extLst>
          </p:cNvPr>
          <p:cNvCxnSpPr/>
          <p:nvPr/>
        </p:nvCxnSpPr>
        <p:spPr>
          <a:xfrm>
            <a:off x="9783818" y="2347461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71717E-B3EC-4158-9E15-52E61549C3FE}"/>
              </a:ext>
            </a:extLst>
          </p:cNvPr>
          <p:cNvGrpSpPr/>
          <p:nvPr/>
        </p:nvGrpSpPr>
        <p:grpSpPr>
          <a:xfrm>
            <a:off x="9121515" y="1697053"/>
            <a:ext cx="785793" cy="762000"/>
            <a:chOff x="3874305" y="1447800"/>
            <a:chExt cx="785793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110A264-A11F-40A3-A7F4-95754D4BFC6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4B9AFF7-EEF9-4990-9C38-D3905CB84FF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/>
                <p:nvPr/>
              </p:nvSpPr>
              <p:spPr>
                <a:xfrm>
                  <a:off x="3874305" y="1546351"/>
                  <a:ext cx="785793" cy="564898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05" y="1546351"/>
                  <a:ext cx="785793" cy="5648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2E7BEA1-6786-41EC-A941-96C034E0E1EF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514410" y="2459053"/>
            <a:ext cx="18009" cy="59025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C3AE70D-9D25-4D6A-AF89-95A471A30D04}"/>
              </a:ext>
            </a:extLst>
          </p:cNvPr>
          <p:cNvGrpSpPr/>
          <p:nvPr/>
        </p:nvGrpSpPr>
        <p:grpSpPr>
          <a:xfrm>
            <a:off x="7998021" y="2737589"/>
            <a:ext cx="905248" cy="762000"/>
            <a:chOff x="3814579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8BB9105-C0C1-4028-9A18-0C8092EB27C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817CB64-B18E-438F-AFE0-33D23993F06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6446C1A-A81A-4C6E-BCAC-F74520EC7981}"/>
                    </a:ext>
                  </a:extLst>
                </p:cNvPr>
                <p:cNvSpPr txBox="1"/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6446C1A-A81A-4C6E-BCAC-F74520EC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C594B99-D837-456A-80CE-A4BC77DAA5D2}"/>
              </a:ext>
            </a:extLst>
          </p:cNvPr>
          <p:cNvGrpSpPr/>
          <p:nvPr/>
        </p:nvGrpSpPr>
        <p:grpSpPr>
          <a:xfrm>
            <a:off x="9051340" y="2844617"/>
            <a:ext cx="905248" cy="762000"/>
            <a:chOff x="3814579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055D550-26F5-4379-BB35-7B68F459CD6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817FF72-092E-4522-A2D2-F9A188B3AD8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B3441AA-4A35-40DD-B487-331B7F78853A}"/>
                    </a:ext>
                  </a:extLst>
                </p:cNvPr>
                <p:cNvSpPr txBox="1"/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B3441AA-4A35-40DD-B487-331B7F788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99D6D73-C24E-4F6B-B2A2-735DC9EB78C5}"/>
              </a:ext>
            </a:extLst>
          </p:cNvPr>
          <p:cNvGrpSpPr/>
          <p:nvPr/>
        </p:nvGrpSpPr>
        <p:grpSpPr>
          <a:xfrm>
            <a:off x="10222414" y="2881056"/>
            <a:ext cx="905248" cy="762000"/>
            <a:chOff x="3814579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E5D577-F1C7-4C45-A026-CFAB3C97374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0BDF049-2444-4A0B-A3CD-A35EA898BCE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8BDD8A5-56DD-4EE9-B9EE-11CCDF21C503}"/>
                    </a:ext>
                  </a:extLst>
                </p:cNvPr>
                <p:cNvSpPr txBox="1"/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8BDD8A5-56DD-4EE9-B9EE-11CCDF21C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9022363-0C46-4E71-B924-AB85EC688068}"/>
              </a:ext>
            </a:extLst>
          </p:cNvPr>
          <p:cNvCxnSpPr>
            <a:cxnSpLocks/>
            <a:stCxn id="113" idx="3"/>
          </p:cNvCxnSpPr>
          <p:nvPr/>
        </p:nvCxnSpPr>
        <p:spPr>
          <a:xfrm flipH="1">
            <a:off x="573119" y="3317408"/>
            <a:ext cx="289406" cy="11197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C30815B-2363-4F49-B65C-43151A574647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1131933" y="3429000"/>
            <a:ext cx="187282" cy="110577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79F07E3-B6C1-4C1D-86BB-B0AAFE981185}"/>
              </a:ext>
            </a:extLst>
          </p:cNvPr>
          <p:cNvCxnSpPr>
            <a:cxnSpLocks/>
            <a:stCxn id="113" idx="5"/>
          </p:cNvCxnSpPr>
          <p:nvPr/>
        </p:nvCxnSpPr>
        <p:spPr>
          <a:xfrm>
            <a:off x="1401341" y="3317408"/>
            <a:ext cx="459627" cy="12173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5C5FA7-92F3-44EF-BBB8-4EDFE1ED797E}"/>
              </a:ext>
            </a:extLst>
          </p:cNvPr>
          <p:cNvGrpSpPr/>
          <p:nvPr/>
        </p:nvGrpSpPr>
        <p:grpSpPr>
          <a:xfrm>
            <a:off x="-37318" y="4374522"/>
            <a:ext cx="905248" cy="762000"/>
            <a:chOff x="3814579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09DF5BA-26B1-4B5B-A7BE-EC545E82E02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B4F8A73-1DF1-4419-820C-A465AF1F746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BCA8F2C-3373-4E55-B155-CE307B37E1D9}"/>
                    </a:ext>
                  </a:extLst>
                </p:cNvPr>
                <p:cNvSpPr txBox="1"/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BCA8F2C-3373-4E55-B155-CE307B37E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8A1D098-4B13-4FA1-9176-6B8279C7B946}"/>
              </a:ext>
            </a:extLst>
          </p:cNvPr>
          <p:cNvGrpSpPr/>
          <p:nvPr/>
        </p:nvGrpSpPr>
        <p:grpSpPr>
          <a:xfrm>
            <a:off x="896674" y="4515311"/>
            <a:ext cx="905248" cy="762000"/>
            <a:chOff x="3814579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180134D-A044-41D2-837A-40E9C915F09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B1542C6-446A-4A1A-BA87-47F3F7A7D5E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D0EE58D-1B75-4E5E-8237-AE9638384ABC}"/>
                    </a:ext>
                  </a:extLst>
                </p:cNvPr>
                <p:cNvSpPr txBox="1"/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D0EE58D-1B75-4E5E-8237-AE9638384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9597260-05DC-46BE-A59C-8F17CF094D28}"/>
              </a:ext>
            </a:extLst>
          </p:cNvPr>
          <p:cNvGrpSpPr/>
          <p:nvPr/>
        </p:nvGrpSpPr>
        <p:grpSpPr>
          <a:xfrm>
            <a:off x="1842403" y="4399643"/>
            <a:ext cx="905248" cy="762000"/>
            <a:chOff x="3814579" y="1447800"/>
            <a:chExt cx="905248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9C9EB46-1E1C-47E0-BE40-9BF7BB62FB30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3070946-101C-46EC-B70A-9C556EC35B1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EC52D643-1F9C-4151-B390-8A8F7F653728}"/>
                    </a:ext>
                  </a:extLst>
                </p:cNvPr>
                <p:cNvSpPr txBox="1"/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EC52D643-1F9C-4151-B390-8A8F7F653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579" y="1545453"/>
                  <a:ext cx="905248" cy="56669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6027BCE-59D7-4252-83B2-CB2BB5A1BA4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25340" b="27418"/>
          <a:stretch/>
        </p:blipFill>
        <p:spPr>
          <a:xfrm>
            <a:off x="4257634" y="4251398"/>
            <a:ext cx="3330229" cy="45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A106CC-E83D-4216-AE4E-F5FC784AAB60}"/>
                  </a:ext>
                </a:extLst>
              </p:cNvPr>
              <p:cNvSpPr txBox="1"/>
              <p:nvPr/>
            </p:nvSpPr>
            <p:spPr>
              <a:xfrm>
                <a:off x="4100424" y="4892638"/>
                <a:ext cx="3693512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/4) = 3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/16)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A106CC-E83D-4216-AE4E-F5FC784AA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24" y="4892638"/>
                <a:ext cx="3693512" cy="6174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458421F-5845-4668-9D99-2F5AF840D5FC}"/>
                  </a:ext>
                </a:extLst>
              </p:cNvPr>
              <p:cNvSpPr txBox="1"/>
              <p:nvPr/>
            </p:nvSpPr>
            <p:spPr>
              <a:xfrm>
                <a:off x="3984689" y="5621650"/>
                <a:ext cx="3969676" cy="61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/16) = 3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/64)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458421F-5845-4668-9D99-2F5AF840D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89" y="5621650"/>
                <a:ext cx="3969676" cy="6194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69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93C297-F084-4982-B1F6-031C82C4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29775"/>
            <a:ext cx="10905066" cy="41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3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59166" y="789191"/>
                <a:ext cx="9994037" cy="4398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Determine cost of each level-</a:t>
                </a: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Cost= number of nodes * cost of each node</a:t>
                </a:r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Cost of level-0 =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Cost of level-1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800" b="0" i="1" baseline="3000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baseline="3000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Cost of level-2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9 = (</m:t>
                    </m:r>
                    <m:f>
                      <m:fPr>
                        <m:ctrlP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800" b="0" i="1" baseline="30000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6" y="789191"/>
                <a:ext cx="9994037" cy="4398255"/>
              </a:xfrm>
              <a:prstGeom prst="rect">
                <a:avLst/>
              </a:prstGeom>
              <a:blipFill>
                <a:blip r:embed="rId2"/>
                <a:stretch>
                  <a:fillRect l="-1220" t="-1247" b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0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85800" y="457440"/>
                <a:ext cx="9994037" cy="6312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Determine cost of each level-</a:t>
                </a: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Cost= number of nodes * cost of each node</a:t>
                </a:r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Cost of level-0 =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Cost of level-1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baseline="3000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Cost of level-2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= (</m:t>
                    </m:r>
                    <m:f>
                      <m:fPr>
                        <m:ctrlP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800" b="0" i="1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800" b="0" i="1" baseline="30000" dirty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= (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800" i="1" baseline="30000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…..</a:t>
                </a:r>
              </a:p>
              <a:p>
                <a:pPr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…..</a:t>
                </a:r>
              </a:p>
              <a:p>
                <a:pPr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Cost of level-x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800" b="0" i="1" baseline="30000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57440"/>
                <a:ext cx="9994037" cy="6312626"/>
              </a:xfrm>
              <a:prstGeom prst="rect">
                <a:avLst/>
              </a:prstGeom>
              <a:blipFill>
                <a:blip r:embed="rId2"/>
                <a:stretch>
                  <a:fillRect l="-1281"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2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146721"/>
                <a:ext cx="12067713" cy="2498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Total cost T(n)= Cost of level-0+ Cost of level-1 + Cost of level-2 +…+ Cost of level-x</a:t>
                </a:r>
              </a:p>
              <a:p>
                <a:pPr fontAlgn="base"/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	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baseline="3000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 + …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146721"/>
                <a:ext cx="12067713" cy="2498441"/>
              </a:xfrm>
              <a:prstGeom prst="rect">
                <a:avLst/>
              </a:prstGeom>
              <a:blipFill>
                <a:blip r:embed="rId2"/>
                <a:stretch>
                  <a:fillRect l="-1010" t="-2195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1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5328519-8963-4C39-9BE1-08938F7ED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D37912BC-BC99-4462-B01A-5F4388A4DDD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BC420CB-B83C-440D-ABCF-21A7AAB86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171F8080-66FE-48AB-BB83-B2CE34AB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48ECDF6A-82E2-4888-B8DB-39FCA61E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>
            <a:cxnSpLocks/>
            <a:stCxn id="96" idx="3"/>
            <a:endCxn id="101" idx="0"/>
          </p:cNvCxnSpPr>
          <p:nvPr/>
        </p:nvCxnSpPr>
        <p:spPr>
          <a:xfrm flipH="1">
            <a:off x="2763557" y="850012"/>
            <a:ext cx="2362039" cy="553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>
            <a:cxnSpLocks/>
            <a:stCxn id="151" idx="0"/>
            <a:endCxn id="96" idx="5"/>
          </p:cNvCxnSpPr>
          <p:nvPr/>
        </p:nvCxnSpPr>
        <p:spPr>
          <a:xfrm flipH="1" flipV="1">
            <a:off x="5778575" y="850012"/>
            <a:ext cx="2721932" cy="5320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4990360" y="61798"/>
            <a:ext cx="923451" cy="923450"/>
            <a:chOff x="6034666" y="1336209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6034666" y="1336209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6142504" y="1524837"/>
              <a:ext cx="587562" cy="33015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T(n)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2382557" y="1377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8DADEC-6EDB-4687-9B14-6D9D832BC6D9}"/>
              </a:ext>
            </a:extLst>
          </p:cNvPr>
          <p:cNvCxnSpPr>
            <a:cxnSpLocks/>
            <a:stCxn id="96" idx="4"/>
            <a:endCxn id="128" idx="0"/>
          </p:cNvCxnSpPr>
          <p:nvPr/>
        </p:nvCxnSpPr>
        <p:spPr>
          <a:xfrm>
            <a:off x="5452086" y="985248"/>
            <a:ext cx="84094" cy="413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431AF5-8313-4944-988D-1A98007AB12F}"/>
              </a:ext>
            </a:extLst>
          </p:cNvPr>
          <p:cNvGrpSpPr/>
          <p:nvPr/>
        </p:nvGrpSpPr>
        <p:grpSpPr>
          <a:xfrm>
            <a:off x="5155180" y="139924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0CB5486-39A2-4385-B9CB-F81BAA2CA4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AD391C-926E-4303-B1BA-9F9D340715A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757657C-AA42-4FE1-BC67-8887B4F2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3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71717E-B3EC-4158-9E15-52E61549C3FE}"/>
              </a:ext>
            </a:extLst>
          </p:cNvPr>
          <p:cNvGrpSpPr/>
          <p:nvPr/>
        </p:nvGrpSpPr>
        <p:grpSpPr>
          <a:xfrm>
            <a:off x="8119507" y="135693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110A264-A11F-40A3-A7F4-95754D4BFC6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4B9AFF7-EEF9-4990-9C38-D3905CB84FF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5354125-0130-43A0-A3F6-16C9C5540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4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2C5FFE-6DD3-43D0-BF4E-5CA14EC53590}"/>
              </a:ext>
            </a:extLst>
          </p:cNvPr>
          <p:cNvCxnSpPr>
            <a:cxnSpLocks/>
            <a:stCxn id="100" idx="3"/>
          </p:cNvCxnSpPr>
          <p:nvPr/>
        </p:nvCxnSpPr>
        <p:spPr>
          <a:xfrm flipH="1">
            <a:off x="1950103" y="2028345"/>
            <a:ext cx="544046" cy="745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BA91C5-246E-442E-8287-7EB7EAF8EF91}"/>
              </a:ext>
            </a:extLst>
          </p:cNvPr>
          <p:cNvCxnSpPr>
            <a:cxnSpLocks/>
          </p:cNvCxnSpPr>
          <p:nvPr/>
        </p:nvCxnSpPr>
        <p:spPr>
          <a:xfrm>
            <a:off x="2938712" y="2097202"/>
            <a:ext cx="554249" cy="6768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024C03-3CA9-4D1C-BB6E-73CF7151DD5E}"/>
              </a:ext>
            </a:extLst>
          </p:cNvPr>
          <p:cNvCxnSpPr>
            <a:cxnSpLocks/>
            <a:stCxn id="100" idx="4"/>
          </p:cNvCxnSpPr>
          <p:nvPr/>
        </p:nvCxnSpPr>
        <p:spPr>
          <a:xfrm flipH="1">
            <a:off x="2748910" y="2139937"/>
            <a:ext cx="14647" cy="731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F23752-2B9D-47BA-81B5-674365979CC0}"/>
              </a:ext>
            </a:extLst>
          </p:cNvPr>
          <p:cNvGrpSpPr/>
          <p:nvPr/>
        </p:nvGrpSpPr>
        <p:grpSpPr>
          <a:xfrm>
            <a:off x="1299696" y="261448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AEF699-CF21-4FDA-87EE-0FCB9D7191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6154FD-5770-4F59-9F18-4C3F31DA505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37578B-416D-4ACB-B7B1-FDE8BD02DF98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37578B-416D-4ACB-B7B1-FDE8BD02D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5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74B6ED-8511-4876-A464-74003ABF22E2}"/>
              </a:ext>
            </a:extLst>
          </p:cNvPr>
          <p:cNvGrpSpPr/>
          <p:nvPr/>
        </p:nvGrpSpPr>
        <p:grpSpPr>
          <a:xfrm>
            <a:off x="2247161" y="260840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273535-4D4C-4712-9EE5-39875F83445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8A59BB-32F0-4E93-8106-119F6943AF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62544D-E0A9-4DC7-B9B0-76A4C51C32B4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62544D-E0A9-4DC7-B9B0-76A4C51C3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6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73511D-B2A3-49C7-B87C-C20D70BB48D9}"/>
              </a:ext>
            </a:extLst>
          </p:cNvPr>
          <p:cNvGrpSpPr/>
          <p:nvPr/>
        </p:nvGrpSpPr>
        <p:grpSpPr>
          <a:xfrm>
            <a:off x="3144557" y="260840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E59D82-5EBE-462E-8837-2114225635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E86CF9-5DD1-4200-840A-FB093282A4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752834-4509-4673-AE44-D31BEB6ED8F2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752834-4509-4673-AE44-D31BEB6ED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7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61E176-688D-441A-AF5E-4B221735CE3A}"/>
              </a:ext>
            </a:extLst>
          </p:cNvPr>
          <p:cNvCxnSpPr>
            <a:cxnSpLocks/>
            <a:stCxn id="128" idx="3"/>
          </p:cNvCxnSpPr>
          <p:nvPr/>
        </p:nvCxnSpPr>
        <p:spPr>
          <a:xfrm flipH="1">
            <a:off x="4715222" y="2049648"/>
            <a:ext cx="551550" cy="75953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3C3EC8-CC9C-44CC-AF03-A386154FD40C}"/>
              </a:ext>
            </a:extLst>
          </p:cNvPr>
          <p:cNvCxnSpPr>
            <a:cxnSpLocks/>
            <a:stCxn id="128" idx="5"/>
          </p:cNvCxnSpPr>
          <p:nvPr/>
        </p:nvCxnSpPr>
        <p:spPr>
          <a:xfrm>
            <a:off x="5805588" y="2049648"/>
            <a:ext cx="452492" cy="75953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38D646-2DCB-440B-AC3F-04E029130729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5514029" y="2161240"/>
            <a:ext cx="22151" cy="7455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2B324F-10BD-4624-AFFB-8189DE03A138}"/>
              </a:ext>
            </a:extLst>
          </p:cNvPr>
          <p:cNvGrpSpPr/>
          <p:nvPr/>
        </p:nvGrpSpPr>
        <p:grpSpPr>
          <a:xfrm>
            <a:off x="4064815" y="2649631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BC5CEA-0CA6-4BD3-B275-59074907AFD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CB6ACE-3CB4-4B00-AC33-E0324D73554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3D7A28-5012-448A-838E-8E28C97BDA68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3D7A28-5012-448A-838E-8E28C97BD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8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07C8A0B-49F3-45C8-8C78-6A7FFED2ABEE}"/>
              </a:ext>
            </a:extLst>
          </p:cNvPr>
          <p:cNvGrpSpPr/>
          <p:nvPr/>
        </p:nvGrpSpPr>
        <p:grpSpPr>
          <a:xfrm>
            <a:off x="5012280" y="264356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FC4D5B-92D2-4CE7-8963-DD64F674C18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474BD9-86C4-403A-AF65-C0B11CCCD5D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00B0B7-A103-4566-AA25-404EEB549AAB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00B0B7-A103-4566-AA25-404EEB549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9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C4A540-EC31-443C-AFEB-D8D0BA9F7D49}"/>
              </a:ext>
            </a:extLst>
          </p:cNvPr>
          <p:cNvGrpSpPr/>
          <p:nvPr/>
        </p:nvGrpSpPr>
        <p:grpSpPr>
          <a:xfrm>
            <a:off x="5909676" y="264356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F2E95AB-0646-4900-ABC8-A35E3A6749A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1A9BD7-9DA3-4BD5-AB54-3A53F41666B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A741D9C-DDC0-4243-BB33-1084A7D0ACF0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A741D9C-DDC0-4243-BB33-1084A7D0A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9F90CA-F420-4B98-9A82-A6BFE28B938D}"/>
              </a:ext>
            </a:extLst>
          </p:cNvPr>
          <p:cNvCxnSpPr>
            <a:cxnSpLocks/>
          </p:cNvCxnSpPr>
          <p:nvPr/>
        </p:nvCxnSpPr>
        <p:spPr>
          <a:xfrm flipH="1">
            <a:off x="7687053" y="2027585"/>
            <a:ext cx="544046" cy="745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60C0B-DF7C-444C-8ECA-D979DDC29991}"/>
              </a:ext>
            </a:extLst>
          </p:cNvPr>
          <p:cNvCxnSpPr>
            <a:cxnSpLocks/>
          </p:cNvCxnSpPr>
          <p:nvPr/>
        </p:nvCxnSpPr>
        <p:spPr>
          <a:xfrm>
            <a:off x="8675662" y="2096442"/>
            <a:ext cx="554249" cy="6768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A2DE41-60B6-408A-BE1A-6F8E866A95A2}"/>
              </a:ext>
            </a:extLst>
          </p:cNvPr>
          <p:cNvCxnSpPr>
            <a:cxnSpLocks/>
          </p:cNvCxnSpPr>
          <p:nvPr/>
        </p:nvCxnSpPr>
        <p:spPr>
          <a:xfrm flipH="1">
            <a:off x="8485860" y="2139177"/>
            <a:ext cx="14647" cy="731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20E044-4EBB-48C0-86D2-4FAB9BDE2307}"/>
              </a:ext>
            </a:extLst>
          </p:cNvPr>
          <p:cNvGrpSpPr/>
          <p:nvPr/>
        </p:nvGrpSpPr>
        <p:grpSpPr>
          <a:xfrm>
            <a:off x="7036646" y="2613720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102E573-7E12-45A8-9E28-886A36B86C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ED22B19-172B-4371-8984-02DBAF1E7CC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78A539-F406-4661-98C2-0628A8FB42B3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78A539-F406-4661-98C2-0628A8FB4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1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AB496C-34D0-42C2-8DAD-EA8C81252804}"/>
              </a:ext>
            </a:extLst>
          </p:cNvPr>
          <p:cNvGrpSpPr/>
          <p:nvPr/>
        </p:nvGrpSpPr>
        <p:grpSpPr>
          <a:xfrm>
            <a:off x="7984111" y="260764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DCF31B-1CED-42E7-9A56-E4D235D30B7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0B0D145-E2A4-4ED3-9E5C-CB0FD4CF4E2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6A2C597-E009-41B5-8535-D69FCC6FB25F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6A2C597-E009-41B5-8535-D69FCC6FB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91A06A-4AB4-4221-B841-9EA5A09F5B4E}"/>
              </a:ext>
            </a:extLst>
          </p:cNvPr>
          <p:cNvGrpSpPr/>
          <p:nvPr/>
        </p:nvGrpSpPr>
        <p:grpSpPr>
          <a:xfrm>
            <a:off x="8881507" y="2607649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B06A163-CF10-4A67-B35C-CA26F8B6E4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91D01C6-B8AF-4FC4-BF4C-D2B8F743D84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1F6792-5746-4E0A-AF66-E0310C3B16A5}"/>
                    </a:ext>
                  </a:extLst>
                </p:cNvPr>
                <p:cNvSpPr txBox="1"/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𝟏𝟔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1F6792-5746-4E0A-AF66-E0310C3B1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362" y="1543466"/>
                  <a:ext cx="511679" cy="570669"/>
                </a:xfrm>
                <a:prstGeom prst="rect">
                  <a:avLst/>
                </a:prstGeom>
                <a:blipFill>
                  <a:blip r:embed="rId13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0A4E38A-BA62-45CA-BE2C-21291F9447ED}"/>
              </a:ext>
            </a:extLst>
          </p:cNvPr>
          <p:cNvGrpSpPr/>
          <p:nvPr/>
        </p:nvGrpSpPr>
        <p:grpSpPr>
          <a:xfrm>
            <a:off x="32308" y="3991917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EE84B42-B4BF-4000-AF09-4CC93BECB61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2E66904-B87A-46A0-89B4-2C7A7D504B8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358814-A7F9-4F03-9FDB-ADCC0A7A0890}"/>
                    </a:ext>
                  </a:extLst>
                </p:cNvPr>
                <p:cNvSpPr txBox="1"/>
                <p:nvPr/>
              </p:nvSpPr>
              <p:spPr>
                <a:xfrm>
                  <a:off x="3992091" y="1527100"/>
                  <a:ext cx="523933" cy="544515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358814-A7F9-4F03-9FDB-ADCC0A7A0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91" y="1527100"/>
                  <a:ext cx="523933" cy="544515"/>
                </a:xfrm>
                <a:prstGeom prst="rect">
                  <a:avLst/>
                </a:prstGeom>
                <a:blipFill>
                  <a:blip r:embed="rId14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3314D8-5B05-45F9-958C-E53E578D9B53}"/>
              </a:ext>
            </a:extLst>
          </p:cNvPr>
          <p:cNvGrpSpPr/>
          <p:nvPr/>
        </p:nvGrpSpPr>
        <p:grpSpPr>
          <a:xfrm>
            <a:off x="623834" y="3998268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71EBDF3-C351-47A7-B3A4-A9DE717CD98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2586A60-C308-4AEA-A9B5-655A93527C3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5AAFFF3-DDBA-4856-994A-3C54332AC053}"/>
                    </a:ext>
                  </a:extLst>
                </p:cNvPr>
                <p:cNvSpPr txBox="1"/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5AAFFF3-DDBA-4856-994A-3C54332AC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blipFill>
                  <a:blip r:embed="rId15"/>
                  <a:stretch>
                    <a:fillRect b="-13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7570E7-7904-4B16-B47C-904A90A63DC0}"/>
              </a:ext>
            </a:extLst>
          </p:cNvPr>
          <p:cNvGrpSpPr/>
          <p:nvPr/>
        </p:nvGrpSpPr>
        <p:grpSpPr>
          <a:xfrm>
            <a:off x="1230103" y="3991916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A3C77B-E83F-4723-B606-52ABD5D1273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CB5B4F3-2079-4107-8E6C-E3E29EF772F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4F08A4D-7698-4821-B6DC-19D713F97F75}"/>
                    </a:ext>
                  </a:extLst>
                </p:cNvPr>
                <p:cNvSpPr txBox="1"/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4F08A4D-7698-4821-B6DC-19D713F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blipFill>
                  <a:blip r:embed="rId1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5D305F-8699-4946-BACC-4694254E4E1E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321087" y="3376480"/>
            <a:ext cx="1359609" cy="6249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B77A1D-FE4B-497D-8749-0487668B3475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968862" y="3376480"/>
            <a:ext cx="711834" cy="6359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42A1E5-BE64-494E-B691-D8BA19496082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1559421" y="3376480"/>
            <a:ext cx="121275" cy="64462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2FA9E78-0C9A-49BF-ADA8-2F2FFBC22F95}"/>
              </a:ext>
            </a:extLst>
          </p:cNvPr>
          <p:cNvGrpSpPr/>
          <p:nvPr/>
        </p:nvGrpSpPr>
        <p:grpSpPr>
          <a:xfrm>
            <a:off x="2013840" y="3985086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E130C30-19D9-4DB9-B2A4-8CDF74BD8C5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5D2BD17-2B69-450D-9103-35D0552260B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6541182-5C05-4B41-839D-8EAC34B9DF39}"/>
                    </a:ext>
                  </a:extLst>
                </p:cNvPr>
                <p:cNvSpPr txBox="1"/>
                <p:nvPr/>
              </p:nvSpPr>
              <p:spPr>
                <a:xfrm>
                  <a:off x="3992091" y="1527100"/>
                  <a:ext cx="523933" cy="544515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6541182-5C05-4B41-839D-8EAC34B9D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91" y="1527100"/>
                  <a:ext cx="523933" cy="544515"/>
                </a:xfrm>
                <a:prstGeom prst="rect">
                  <a:avLst/>
                </a:prstGeom>
                <a:blipFill>
                  <a:blip r:embed="rId17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6A97EC8-CF07-42EA-944E-0E43E2BD031E}"/>
              </a:ext>
            </a:extLst>
          </p:cNvPr>
          <p:cNvGrpSpPr/>
          <p:nvPr/>
        </p:nvGrpSpPr>
        <p:grpSpPr>
          <a:xfrm>
            <a:off x="2605366" y="3991437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5DE48E7-E38F-4EAB-B7AF-06D970199C3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E536267-BAD6-4CE8-BC02-F3E325158B0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A0FB1BE-58A2-43C0-842F-5171CE798FCA}"/>
                    </a:ext>
                  </a:extLst>
                </p:cNvPr>
                <p:cNvSpPr txBox="1"/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A0FB1BE-58A2-43C0-842F-5171CE79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blipFill>
                  <a:blip r:embed="rId18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7619D3A-E5F0-4D8F-850F-ED639212F87E}"/>
              </a:ext>
            </a:extLst>
          </p:cNvPr>
          <p:cNvGrpSpPr/>
          <p:nvPr/>
        </p:nvGrpSpPr>
        <p:grpSpPr>
          <a:xfrm>
            <a:off x="3211635" y="3985085"/>
            <a:ext cx="555438" cy="575442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B80939B-3A56-4917-8606-C5D386757F5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F6351D1-4D08-455B-BD42-F8AB91BED04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77F45B8-85EA-429D-AF56-706DAC0F45FF}"/>
                    </a:ext>
                  </a:extLst>
                </p:cNvPr>
                <p:cNvSpPr txBox="1"/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200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𝟔𝟒</m:t>
                            </m:r>
                          </m:den>
                        </m:f>
                      </m:oMath>
                    </m:oMathPara>
                  </a14:m>
                  <a:endParaRPr lang="en-US" sz="12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77F45B8-85EA-429D-AF56-706DAC0F4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089" y="1556542"/>
                  <a:ext cx="550225" cy="544515"/>
                </a:xfrm>
                <a:prstGeom prst="rect">
                  <a:avLst/>
                </a:prstGeom>
                <a:blipFill>
                  <a:blip r:embed="rId19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B6A31A-0BC3-428A-9F1F-D5C2E25FD409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2302619" y="3370409"/>
            <a:ext cx="325542" cy="6241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BD6B47A-A2D9-4F64-9FE4-788C6C3893BC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2628161" y="3370409"/>
            <a:ext cx="322233" cy="6351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8D56A32-2317-4575-996B-A448F7B36476}"/>
              </a:ext>
            </a:extLst>
          </p:cNvPr>
          <p:cNvCxnSpPr>
            <a:cxnSpLocks/>
            <a:stCxn id="29" idx="4"/>
            <a:endCxn id="110" idx="0"/>
          </p:cNvCxnSpPr>
          <p:nvPr/>
        </p:nvCxnSpPr>
        <p:spPr>
          <a:xfrm>
            <a:off x="2628161" y="3370409"/>
            <a:ext cx="861193" cy="61467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8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199987"/>
                <a:ext cx="12067713" cy="3254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Determine total number of levels in the recursion tree-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Size of sub-problem at level-0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baseline="30000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Size of sub-problem at level-1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baseline="30000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 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Size of sub-problem at level-2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baseline="30000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 </a:t>
                </a:r>
              </a:p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Continuing in similar manner, we have - Size of sub-problem at level-i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baseline="30000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199987"/>
                <a:ext cx="12067713" cy="3254224"/>
              </a:xfrm>
              <a:prstGeom prst="rect">
                <a:avLst/>
              </a:prstGeom>
              <a:blipFill>
                <a:blip r:embed="rId2"/>
                <a:stretch>
                  <a:fillRect l="-1010" t="-1873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8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199987"/>
                <a:ext cx="12067713" cy="4739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Suppose at level-x (last level), size of sub-problem becomes 1. Then-</a:t>
                </a: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baseline="30000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US" sz="2800" b="0" i="1" dirty="0">
                  <a:solidFill>
                    <a:srgbClr val="303030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⇒4</m:t>
                      </m:r>
                      <m:r>
                        <a:rPr lang="en-US" sz="2800" b="0" i="1" baseline="3000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Taking log on both sides, we get- 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baseline="3000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𝑙𝑜𝑔𝑛</m:t>
                      </m:r>
                    </m:oMath>
                  </m:oMathPara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func>
                    </m:oMath>
                  </m:oMathPara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1" dirty="0">
                  <a:solidFill>
                    <a:srgbClr val="303030"/>
                  </a:solidFill>
                  <a:effectLst/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baseline="-2500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199987"/>
                <a:ext cx="12067713" cy="4739311"/>
              </a:xfrm>
              <a:prstGeom prst="rect">
                <a:avLst/>
              </a:prstGeom>
              <a:blipFill>
                <a:blip r:embed="rId2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4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146721"/>
                <a:ext cx="12067713" cy="3264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Total cost T(n)= Cost of level-0+ Cost of level-1 + Cost of level-2 +…+ Cost of level-x</a:t>
                </a:r>
              </a:p>
              <a:p>
                <a:pPr fontAlgn="base"/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	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baseline="3000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 + …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	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b="0" i="1" baseline="30000" dirty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baseline="3000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 + …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 i="1" baseline="-25000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 i="1" baseline="-25000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 i="1" baseline="-25000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 i="1" baseline="-25000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146721"/>
                <a:ext cx="12067713" cy="3264163"/>
              </a:xfrm>
              <a:prstGeom prst="rect">
                <a:avLst/>
              </a:prstGeom>
              <a:blipFill>
                <a:blip r:embed="rId2"/>
                <a:stretch>
                  <a:fillRect l="-1010" t="-1679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5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146721"/>
                <a:ext cx="12067713" cy="2887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Determine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last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−0 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30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nodes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. 1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node</m:t>
                    </m:r>
                  </m:oMath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31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nodes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. 3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nodes</m:t>
                    </m:r>
                  </m:oMath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−2 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32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nodes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. 9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nodes</m:t>
                    </m:r>
                  </m:oMath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146721"/>
                <a:ext cx="12067713" cy="288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146721"/>
                <a:ext cx="12067713" cy="4889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Continuing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similar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manner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have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dirty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sz="2800" b="0" i="0" dirty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nodes</m:t>
                      </m:r>
                    </m:oMath>
                  </m:oMathPara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0" baseline="-2500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30303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0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30303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func>
                        </m:sup>
                      </m:sSup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0" dirty="0" smtClean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800" i="0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nodes</m:t>
                      </m:r>
                    </m:oMath>
                  </m:oMathPara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Cambria Math" panose="02040503050406030204" pitchFamily="18" charset="0"/>
                </a:endParaRPr>
              </a:p>
              <a:p>
                <a:pPr fontAlgn="base"/>
                <a:endParaRPr lang="en-US" sz="2800" b="0" i="0" dirty="0">
                  <a:solidFill>
                    <a:srgbClr val="303030"/>
                  </a:solidFill>
                  <a:effectLst/>
                  <a:latin typeface="Cambria Math" panose="02040503050406030204" pitchFamily="18" charset="0"/>
                </a:endParaRPr>
              </a:p>
              <a:p>
                <a:pPr fontAlgn="base"/>
                <a:endParaRPr lang="en-US" sz="2800" b="0" i="0" dirty="0">
                  <a:solidFill>
                    <a:srgbClr val="303030"/>
                  </a:solidFill>
                  <a:effectLst/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Determine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last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last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0" dirty="0" smtClean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(1) =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0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800" b="0" i="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146721"/>
                <a:ext cx="12067713" cy="4889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146721"/>
                <a:ext cx="12067713" cy="3896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Total cost T(n)</a:t>
                </a:r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algn="l"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= Cost of level-0+ Cost of level-1 + Cost of level-2 +…+ Cost of level-x</a:t>
                </a: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dirty="0">
                                  <a:solidFill>
                                    <a:srgbClr val="30303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b="0" i="1" baseline="3000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i="1" baseline="30000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i="1" baseline="30000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+ … + 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i="1" baseline="30000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 smtClean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dirty="0">
                                  <a:solidFill>
                                    <a:srgbClr val="30303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dirty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b="0" i="1" baseline="30000" dirty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baseline="30000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i="1" baseline="30000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i="1" baseline="30000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800" i="1" baseline="-2500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800" i="1" baseline="-2500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i="1" baseline="30000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fontAlgn="base"/>
                <a:r>
                  <a:rPr lang="en-US" sz="2800" dirty="0">
                    <a:solidFill>
                      <a:srgbClr val="303030"/>
                    </a:solidFill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dirty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dirty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80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+ … +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800" i="1" baseline="-25000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800" i="1" baseline="-25000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i="1" dirty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dirty="0" smtClean="0">
                                        <a:solidFill>
                                          <a:srgbClr val="30303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2800" b="0" i="1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800" i="1" baseline="300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800" i="1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146721"/>
                <a:ext cx="12067713" cy="3896323"/>
              </a:xfrm>
              <a:prstGeom prst="rect">
                <a:avLst/>
              </a:prstGeom>
              <a:blipFill>
                <a:blip r:embed="rId2"/>
                <a:stretch>
                  <a:fillRect l="-1010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1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146721"/>
                <a:ext cx="12067713" cy="6964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30303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dirty="0">
                                      <a:solidFill>
                                        <a:srgbClr val="30303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rgbClr val="30303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>
                                          <a:solidFill>
                                            <a:srgbClr val="30303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rgbClr val="30303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rgbClr val="30303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>
                                          <a:solidFill>
                                            <a:srgbClr val="30303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rgbClr val="30303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80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+ … +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sz="2800" i="1" baseline="-25000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sz="2800" i="1" baseline="-25000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i="1" baseline="30000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algn="l" fontAlgn="base"/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fontAlgn="base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dirty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+ … +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 i="1" baseline="-25000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 i="1" baseline="-25000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30303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sz="2800" dirty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i="0" dirty="0">
                  <a:solidFill>
                    <a:srgbClr val="303030"/>
                  </a:solidFill>
                  <a:latin typeface="Arimo"/>
                </a:endParaRPr>
              </a:p>
              <a:p>
                <a:pPr fontAlgn="base"/>
                <a:r>
                  <a:rPr lang="en-US" sz="2800" b="0" i="0" dirty="0">
                    <a:solidFill>
                      <a:srgbClr val="303030"/>
                    </a:solidFill>
                    <a:effectLst/>
                    <a:latin typeface="Arimo"/>
                  </a:rPr>
                  <a:t>						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30303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30303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30303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rgbClr val="30303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30303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fontAlgn="base"/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						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30303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den>
                    </m:f>
                  </m:oMath>
                </a14:m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fontAlgn="base"/>
                <a:r>
                  <a:rPr lang="en-US" sz="2800" dirty="0">
                    <a:solidFill>
                      <a:srgbClr val="303030"/>
                    </a:solidFill>
                    <a:latin typeface="Arimo"/>
                  </a:rPr>
                  <a:t>						       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30303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fontAlgn="base"/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fontAlgn="base"/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pPr algn="l" fontAlgn="base"/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algn="l" fontAlgn="base"/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146721"/>
                <a:ext cx="12067713" cy="6964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/>
              <p:nvPr/>
            </p:nvSpPr>
            <p:spPr>
              <a:xfrm>
                <a:off x="62143" y="2096327"/>
                <a:ext cx="12067713" cy="1332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800" i="1" baseline="30000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30303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 dirty="0">
                                      <a:solidFill>
                                        <a:srgbClr val="30303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303030"/>
                  </a:solidFill>
                  <a:latin typeface="Arimo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3030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 smtClean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30303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96BCBD-75C2-4CFA-9016-4003305B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" y="2096327"/>
                <a:ext cx="12067713" cy="1332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74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9A1B9-411C-4885-BF24-3A5689204753}"/>
              </a:ext>
            </a:extLst>
          </p:cNvPr>
          <p:cNvSpPr txBox="1"/>
          <p:nvPr/>
        </p:nvSpPr>
        <p:spPr>
          <a:xfrm>
            <a:off x="257452" y="363984"/>
            <a:ext cx="4776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Insertion sort</a:t>
            </a:r>
          </a:p>
          <a:p>
            <a:r>
              <a:rPr lang="en-US" sz="2800" b="1" dirty="0"/>
              <a:t>Bubble sort </a:t>
            </a:r>
          </a:p>
          <a:p>
            <a:r>
              <a:rPr lang="en-US" sz="2800" b="1" dirty="0"/>
              <a:t>Selection sort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25E18-E4A0-4F4A-8385-87B969E6AEA5}"/>
              </a:ext>
            </a:extLst>
          </p:cNvPr>
          <p:cNvSpPr txBox="1"/>
          <p:nvPr/>
        </p:nvSpPr>
        <p:spPr>
          <a:xfrm>
            <a:off x="4397405" y="382578"/>
            <a:ext cx="4776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</a:p>
          <a:p>
            <a:r>
              <a:rPr lang="en-US" sz="2800" dirty="0"/>
              <a:t>Complexity analysis</a:t>
            </a:r>
          </a:p>
          <a:p>
            <a:r>
              <a:rPr lang="en-US" sz="2800" dirty="0"/>
              <a:t>Algorithm/pseudo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D72BB-CEA7-4768-89D4-656AD85A4866}"/>
              </a:ext>
            </a:extLst>
          </p:cNvPr>
          <p:cNvSpPr txBox="1"/>
          <p:nvPr/>
        </p:nvSpPr>
        <p:spPr>
          <a:xfrm>
            <a:off x="257452" y="2620392"/>
            <a:ext cx="4776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Bubble Sort</a:t>
            </a:r>
          </a:p>
          <a:p>
            <a:r>
              <a:rPr lang="en-US" sz="2800" b="1" dirty="0"/>
              <a:t>Quick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6D8CC-68A8-42A2-AF7D-B5AD454FAD6B}"/>
              </a:ext>
            </a:extLst>
          </p:cNvPr>
          <p:cNvSpPr txBox="1"/>
          <p:nvPr/>
        </p:nvSpPr>
        <p:spPr>
          <a:xfrm>
            <a:off x="4370773" y="2531614"/>
            <a:ext cx="4776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</a:p>
          <a:p>
            <a:r>
              <a:rPr lang="en-US" sz="2800" dirty="0"/>
              <a:t>Complexity analysis</a:t>
            </a:r>
          </a:p>
          <a:p>
            <a:r>
              <a:rPr lang="en-US" sz="2800" dirty="0"/>
              <a:t>Algorithm/pseudo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C14A-5BA1-492E-98EC-77492791DCB6}"/>
              </a:ext>
            </a:extLst>
          </p:cNvPr>
          <p:cNvSpPr txBox="1"/>
          <p:nvPr/>
        </p:nvSpPr>
        <p:spPr>
          <a:xfrm>
            <a:off x="146481" y="4574958"/>
            <a:ext cx="47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Complexity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7B566-97A4-47BC-842D-D307C3415624}"/>
              </a:ext>
            </a:extLst>
          </p:cNvPr>
          <p:cNvSpPr txBox="1"/>
          <p:nvPr/>
        </p:nvSpPr>
        <p:spPr>
          <a:xfrm>
            <a:off x="4370773" y="4574958"/>
            <a:ext cx="4776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Substitution Method</a:t>
            </a:r>
          </a:p>
          <a:p>
            <a:r>
              <a:rPr lang="en-US" sz="2800" dirty="0"/>
              <a:t>Recursion Tree Method</a:t>
            </a:r>
          </a:p>
          <a:p>
            <a:r>
              <a:rPr lang="en-US" sz="2800" dirty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214428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6C51AD4-0713-46AC-B9D8-E2E304A1C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75A7501C-AFA9-40D5-BF8E-4CADCDD5B5B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29A84F2-31EC-4211-8ABF-C1F10E2A0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734A59D0-0BB3-45F2-89ED-3C005D9CF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412A3FD0-ED63-4D43-B654-27A86EE3C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47DD89C5-E600-4B2E-B8E4-C772B999001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1"/>
            <a:ext cx="4419600" cy="595313"/>
            <a:chOff x="1488" y="1968"/>
            <a:chExt cx="2784" cy="375"/>
          </a:xfrm>
        </p:grpSpPr>
        <p:sp>
          <p:nvSpPr>
            <p:cNvPr id="73736" name="Rectangle 8">
              <a:extLst>
                <a:ext uri="{FF2B5EF4-FFF2-40B4-BE49-F238E27FC236}">
                  <a16:creationId xmlns:a16="http://schemas.microsoft.com/office/drawing/2014/main" id="{B04BB3D0-C180-4143-802F-ACFB11900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3200">
                  <a:solidFill>
                    <a:srgbClr val="0099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32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3200">
                  <a:solidFill>
                    <a:srgbClr val="009999"/>
                  </a:solidFill>
                  <a:latin typeface="Times New Roman" panose="02020603050405020304" pitchFamily="18" charset="0"/>
                </a:rPr>
                <a:t>/4)</a:t>
              </a:r>
            </a:p>
          </p:txBody>
        </p:sp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F1C3E5D6-9F11-489F-9134-2EBA0C26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3200">
                  <a:solidFill>
                    <a:srgbClr val="0099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3200" i="1">
                  <a:solidFill>
                    <a:srgbClr val="009999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3200">
                  <a:solidFill>
                    <a:srgbClr val="009999"/>
                  </a:solidFill>
                  <a:latin typeface="Times New Roman" panose="02020603050405020304" pitchFamily="18" charset="0"/>
                </a:rPr>
                <a:t>/2)</a:t>
              </a:r>
            </a:p>
          </p:txBody>
        </p:sp>
      </p:grp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55B3BDD8-4F3E-400D-A7AF-6A090522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9F6F76FE-E7B5-4A7E-8E06-30897233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EE231-46DB-47F7-BB5F-1637BD0AB9F6}"/>
              </a:ext>
            </a:extLst>
          </p:cNvPr>
          <p:cNvSpPr txBox="1"/>
          <p:nvPr/>
        </p:nvSpPr>
        <p:spPr>
          <a:xfrm>
            <a:off x="619217" y="427607"/>
            <a:ext cx="9497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question </a:t>
            </a:r>
          </a:p>
          <a:p>
            <a:r>
              <a:rPr lang="en-US" sz="2400" dirty="0"/>
              <a:t>4 Answer --- each 25</a:t>
            </a:r>
          </a:p>
          <a:p>
            <a:r>
              <a:rPr lang="en-US" sz="2400" dirty="0"/>
              <a:t>= 100</a:t>
            </a:r>
          </a:p>
          <a:p>
            <a:r>
              <a:rPr lang="en-US" sz="2400" dirty="0"/>
              <a:t>Time 1.5 hour – 22 minutes roughly per question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Mid 100 -- &gt; 50</a:t>
            </a:r>
          </a:p>
          <a:p>
            <a:r>
              <a:rPr lang="en-US" sz="2400" dirty="0">
                <a:highlight>
                  <a:srgbClr val="FFFF00"/>
                </a:highlight>
              </a:rPr>
              <a:t>Quiz --&gt; 20</a:t>
            </a:r>
          </a:p>
          <a:p>
            <a:r>
              <a:rPr lang="en-US" sz="2400" dirty="0">
                <a:highlight>
                  <a:srgbClr val="FFFF00"/>
                </a:highlight>
              </a:rPr>
              <a:t>Lab performance 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 20</a:t>
            </a: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Lab Exam  10</a:t>
            </a: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Total = 100 </a:t>
            </a: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Mid 40%</a:t>
            </a: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Lab first 3 = 5</a:t>
            </a: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Last = 10 </a:t>
            </a: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--------------</a:t>
            </a: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15  20 </a:t>
            </a:r>
          </a:p>
        </p:txBody>
      </p:sp>
    </p:spTree>
    <p:extLst>
      <p:ext uri="{BB962C8B-B14F-4D97-AF65-F5344CB8AC3E}">
        <p14:creationId xmlns:p14="http://schemas.microsoft.com/office/powerpoint/2010/main" val="271667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70DAA753-38A3-4B9F-B316-A319E1C61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4E4C6A73-3474-48D5-AD1F-9BE86BF83A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1" name="Line 19">
            <a:extLst>
              <a:ext uri="{FF2B5EF4-FFF2-40B4-BE49-F238E27FC236}">
                <a16:creationId xmlns:a16="http://schemas.microsoft.com/office/drawing/2014/main" id="{E8664BD7-777F-4507-98A6-573D4DFDF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2" name="Line 20">
            <a:extLst>
              <a:ext uri="{FF2B5EF4-FFF2-40B4-BE49-F238E27FC236}">
                <a16:creationId xmlns:a16="http://schemas.microsoft.com/office/drawing/2014/main" id="{60FC829C-CA91-422F-B718-B742A5E52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6D355BC-BDB9-4B97-AF7F-761456844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0158C807-E898-4DD0-9EC5-CE15FA439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4773" name="Rectangle 21">
            <a:extLst>
              <a:ext uri="{FF2B5EF4-FFF2-40B4-BE49-F238E27FC236}">
                <a16:creationId xmlns:a16="http://schemas.microsoft.com/office/drawing/2014/main" id="{BD763AD5-1163-4AD5-AAEE-E85131BF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74" name="Line 22">
            <a:extLst>
              <a:ext uri="{FF2B5EF4-FFF2-40B4-BE49-F238E27FC236}">
                <a16:creationId xmlns:a16="http://schemas.microsoft.com/office/drawing/2014/main" id="{F3458CCD-EB56-4669-A8F5-26CEAE487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5" name="Line 23">
            <a:extLst>
              <a:ext uri="{FF2B5EF4-FFF2-40B4-BE49-F238E27FC236}">
                <a16:creationId xmlns:a16="http://schemas.microsoft.com/office/drawing/2014/main" id="{E3ABB38C-4057-46D8-B79B-CED8C8FC0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6" name="Line 24">
            <a:extLst>
              <a:ext uri="{FF2B5EF4-FFF2-40B4-BE49-F238E27FC236}">
                <a16:creationId xmlns:a16="http://schemas.microsoft.com/office/drawing/2014/main" id="{C3F62B62-3A29-4186-9E47-B9738A318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7" name="Line 25">
            <a:extLst>
              <a:ext uri="{FF2B5EF4-FFF2-40B4-BE49-F238E27FC236}">
                <a16:creationId xmlns:a16="http://schemas.microsoft.com/office/drawing/2014/main" id="{2AE06507-8A1B-4CEB-8446-FA083B3AA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435636DA-ADE2-46F0-9F40-112184E1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09AF6483-1A6D-4625-92C4-A9A4F34C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64" name="Rectangle 12">
            <a:extLst>
              <a:ext uri="{FF2B5EF4-FFF2-40B4-BE49-F238E27FC236}">
                <a16:creationId xmlns:a16="http://schemas.microsoft.com/office/drawing/2014/main" id="{4D4476CD-2B73-4EFC-9716-38662636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733800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</a:p>
        </p:txBody>
      </p:sp>
      <p:sp>
        <p:nvSpPr>
          <p:cNvPr id="74765" name="Rectangle 13">
            <a:extLst>
              <a:ext uri="{FF2B5EF4-FFF2-40B4-BE49-F238E27FC236}">
                <a16:creationId xmlns:a16="http://schemas.microsoft.com/office/drawing/2014/main" id="{ABCF597E-92DD-44E6-985B-400B494D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733800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7AFB284F-9B66-425E-8C6D-753B4495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1" y="3732214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</a:p>
        </p:txBody>
      </p:sp>
      <p:sp>
        <p:nvSpPr>
          <p:cNvPr id="74767" name="Rectangle 15">
            <a:extLst>
              <a:ext uri="{FF2B5EF4-FFF2-40B4-BE49-F238E27FC236}">
                <a16:creationId xmlns:a16="http://schemas.microsoft.com/office/drawing/2014/main" id="{A1F0BE4B-A88F-41FF-9F61-7442CE24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3732214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5D45C62A-9353-45F3-AF01-6066878F4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972EAF6B-BC6E-4501-B98D-B0EAAD7A692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13DCF7AD-EADD-4865-9B84-8DED2F30A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2E5EA40D-8F2F-4B89-88C0-CF7120808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67D54F3-3622-47CE-BA11-0DC073A43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360717BB-D11B-4B87-90E5-32A8854CD9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338F8EAB-CBB6-43D7-9299-E2F1FE4EF0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87682D6B-68A7-402C-8B92-5E5AA6616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A4C948BA-ACC5-40A5-BD45-27B8BA39A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6CE7B24C-4EFB-4ED5-8CD4-614FA0A3A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5DF90E6B-1204-40B2-8553-FE2A3961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89" name="Rectangle 13">
            <a:extLst>
              <a:ext uri="{FF2B5EF4-FFF2-40B4-BE49-F238E27FC236}">
                <a16:creationId xmlns:a16="http://schemas.microsoft.com/office/drawing/2014/main" id="{85D04DE0-6E90-44EE-8AED-68071F76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9003CBB1-1966-4A54-BFC2-252B8458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1" name="Rectangle 15">
            <a:extLst>
              <a:ext uri="{FF2B5EF4-FFF2-40B4-BE49-F238E27FC236}">
                <a16:creationId xmlns:a16="http://schemas.microsoft.com/office/drawing/2014/main" id="{DA4DFE93-FD29-457E-B1ED-06673C69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645FA7F6-9C13-4BCE-96B0-0AEEC3E4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3" name="Rectangle 17">
            <a:extLst>
              <a:ext uri="{FF2B5EF4-FFF2-40B4-BE49-F238E27FC236}">
                <a16:creationId xmlns:a16="http://schemas.microsoft.com/office/drawing/2014/main" id="{4AB91843-B7B3-4EA6-9F59-B61E7546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4" name="Rectangle 18">
            <a:extLst>
              <a:ext uri="{FF2B5EF4-FFF2-40B4-BE49-F238E27FC236}">
                <a16:creationId xmlns:a16="http://schemas.microsoft.com/office/drawing/2014/main" id="{5B26BC94-4AEA-47DB-B8AF-C7BA062C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C608387E-3E12-4FBA-9CC3-29251B1B238D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01E186D5-F2F9-40ED-9F90-3C940C4CB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8EA56164-9E7F-46DA-8F4F-2069BE53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E9E1FFFC-C8E6-4CFE-B48F-DEBCBBB2C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09DCDF36-9EAB-4711-8AB8-89D9E85430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8" name="Line 44">
            <a:extLst>
              <a:ext uri="{FF2B5EF4-FFF2-40B4-BE49-F238E27FC236}">
                <a16:creationId xmlns:a16="http://schemas.microsoft.com/office/drawing/2014/main" id="{B2EEAE28-D6A7-49D5-85D0-9751DCDA9A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9" name="Line 45">
            <a:extLst>
              <a:ext uri="{FF2B5EF4-FFF2-40B4-BE49-F238E27FC236}">
                <a16:creationId xmlns:a16="http://schemas.microsoft.com/office/drawing/2014/main" id="{A85E9E2E-6737-47B5-9C3A-33CBD9493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65" name="Line 41">
            <a:extLst>
              <a:ext uri="{FF2B5EF4-FFF2-40B4-BE49-F238E27FC236}">
                <a16:creationId xmlns:a16="http://schemas.microsoft.com/office/drawing/2014/main" id="{73992B5F-F6C3-46EB-89BE-7268E8C9F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0EF19D5-0F10-4CC5-922F-48C32BE3E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97C3C828-5F06-477F-90EB-A5FCD29AE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7849" name="Line 25">
            <a:extLst>
              <a:ext uri="{FF2B5EF4-FFF2-40B4-BE49-F238E27FC236}">
                <a16:creationId xmlns:a16="http://schemas.microsoft.com/office/drawing/2014/main" id="{F083E91F-A2B4-42C5-8955-F5CDF9C69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3" name="Line 29">
            <a:extLst>
              <a:ext uri="{FF2B5EF4-FFF2-40B4-BE49-F238E27FC236}">
                <a16:creationId xmlns:a16="http://schemas.microsoft.com/office/drawing/2014/main" id="{ED8FD7DE-C8E1-4838-8D66-030BCFF33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4" name="Line 30">
            <a:extLst>
              <a:ext uri="{FF2B5EF4-FFF2-40B4-BE49-F238E27FC236}">
                <a16:creationId xmlns:a16="http://schemas.microsoft.com/office/drawing/2014/main" id="{E58EFF26-B8A8-4A66-BD9F-C33B37973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5" name="Line 31">
            <a:extLst>
              <a:ext uri="{FF2B5EF4-FFF2-40B4-BE49-F238E27FC236}">
                <a16:creationId xmlns:a16="http://schemas.microsoft.com/office/drawing/2014/main" id="{90F72262-19E1-49A2-BB91-FF1E6E89A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6" name="Line 32">
            <a:extLst>
              <a:ext uri="{FF2B5EF4-FFF2-40B4-BE49-F238E27FC236}">
                <a16:creationId xmlns:a16="http://schemas.microsoft.com/office/drawing/2014/main" id="{9A283485-04D9-4429-9EDE-AE04BA35E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7" name="Rectangle 33">
            <a:extLst>
              <a:ext uri="{FF2B5EF4-FFF2-40B4-BE49-F238E27FC236}">
                <a16:creationId xmlns:a16="http://schemas.microsoft.com/office/drawing/2014/main" id="{0044869E-29A5-42EE-ACCB-28A59E3A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58" name="Rectangle 34">
            <a:extLst>
              <a:ext uri="{FF2B5EF4-FFF2-40B4-BE49-F238E27FC236}">
                <a16:creationId xmlns:a16="http://schemas.microsoft.com/office/drawing/2014/main" id="{C85C64AE-D86C-448C-8799-024E4582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59" name="Rectangle 35">
            <a:extLst>
              <a:ext uri="{FF2B5EF4-FFF2-40B4-BE49-F238E27FC236}">
                <a16:creationId xmlns:a16="http://schemas.microsoft.com/office/drawing/2014/main" id="{5D670A15-BBB1-49B3-845F-535F5EF5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60" name="Rectangle 36">
            <a:extLst>
              <a:ext uri="{FF2B5EF4-FFF2-40B4-BE49-F238E27FC236}">
                <a16:creationId xmlns:a16="http://schemas.microsoft.com/office/drawing/2014/main" id="{E6A437DF-7051-43C9-B168-48E7A628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61" name="Rectangle 37">
            <a:extLst>
              <a:ext uri="{FF2B5EF4-FFF2-40B4-BE49-F238E27FC236}">
                <a16:creationId xmlns:a16="http://schemas.microsoft.com/office/drawing/2014/main" id="{E7A28FE2-E6DE-40D2-8924-1EE0B848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62" name="Rectangle 38">
            <a:extLst>
              <a:ext uri="{FF2B5EF4-FFF2-40B4-BE49-F238E27FC236}">
                <a16:creationId xmlns:a16="http://schemas.microsoft.com/office/drawing/2014/main" id="{B5451071-1A7C-4BB0-BF0C-4D9F49CE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63" name="Rectangle 39">
            <a:extLst>
              <a:ext uri="{FF2B5EF4-FFF2-40B4-BE49-F238E27FC236}">
                <a16:creationId xmlns:a16="http://schemas.microsoft.com/office/drawing/2014/main" id="{2CD1A977-A409-4EB4-A47A-37E286C7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863292A1-C36B-4F62-B558-FF06E6D9B7C2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77867" name="Object 43">
            <a:extLst>
              <a:ext uri="{FF2B5EF4-FFF2-40B4-BE49-F238E27FC236}">
                <a16:creationId xmlns:a16="http://schemas.microsoft.com/office/drawing/2014/main" id="{B95AB02D-68EF-4A60-80CE-9CEAB7D5A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77867" name="Object 43">
                        <a:extLst>
                          <a:ext uri="{FF2B5EF4-FFF2-40B4-BE49-F238E27FC236}">
                            <a16:creationId xmlns:a16="http://schemas.microsoft.com/office/drawing/2014/main" id="{B95AB02D-68EF-4A60-80CE-9CEAB7D5A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>
            <a:extLst>
              <a:ext uri="{FF2B5EF4-FFF2-40B4-BE49-F238E27FC236}">
                <a16:creationId xmlns:a16="http://schemas.microsoft.com/office/drawing/2014/main" id="{6C390ACF-1746-4CD7-BAA0-11895B98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250549F9-1C33-43D5-8A62-5973D0D214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F094FEAC-41A1-433F-BD9A-A6F7E864ACA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31664A9A-4655-462D-8848-DB610EB74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96" name="Line 48">
            <a:extLst>
              <a:ext uri="{FF2B5EF4-FFF2-40B4-BE49-F238E27FC236}">
                <a16:creationId xmlns:a16="http://schemas.microsoft.com/office/drawing/2014/main" id="{E384B904-6C33-4456-8F92-FF693DCC7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93" name="Line 45">
            <a:extLst>
              <a:ext uri="{FF2B5EF4-FFF2-40B4-BE49-F238E27FC236}">
                <a16:creationId xmlns:a16="http://schemas.microsoft.com/office/drawing/2014/main" id="{8C0211EA-5ACF-4D79-86CC-CCFCDFC2DD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94" name="Line 46">
            <a:extLst>
              <a:ext uri="{FF2B5EF4-FFF2-40B4-BE49-F238E27FC236}">
                <a16:creationId xmlns:a16="http://schemas.microsoft.com/office/drawing/2014/main" id="{16D3D9FB-6B52-4251-BFA4-2496F7C21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C7E8193-B99F-4531-8D94-D6DA6C0A1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8874" name="Text Box 26">
            <a:extLst>
              <a:ext uri="{FF2B5EF4-FFF2-40B4-BE49-F238E27FC236}">
                <a16:creationId xmlns:a16="http://schemas.microsoft.com/office/drawing/2014/main" id="{B8FCCFB8-72B1-4A2D-8023-2F95F67E2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8875" name="Line 27">
            <a:extLst>
              <a:ext uri="{FF2B5EF4-FFF2-40B4-BE49-F238E27FC236}">
                <a16:creationId xmlns:a16="http://schemas.microsoft.com/office/drawing/2014/main" id="{507CA14F-F20B-48B8-AB68-6E68F10CE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79" name="Line 31">
            <a:extLst>
              <a:ext uri="{FF2B5EF4-FFF2-40B4-BE49-F238E27FC236}">
                <a16:creationId xmlns:a16="http://schemas.microsoft.com/office/drawing/2014/main" id="{539A0D23-D0C2-4072-B853-C7B01253D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80" name="Line 32">
            <a:extLst>
              <a:ext uri="{FF2B5EF4-FFF2-40B4-BE49-F238E27FC236}">
                <a16:creationId xmlns:a16="http://schemas.microsoft.com/office/drawing/2014/main" id="{D62D5EA0-C619-4DE2-A3A4-76162BF2BA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81" name="Line 33">
            <a:extLst>
              <a:ext uri="{FF2B5EF4-FFF2-40B4-BE49-F238E27FC236}">
                <a16:creationId xmlns:a16="http://schemas.microsoft.com/office/drawing/2014/main" id="{580A2E3E-1912-40DF-9C9A-948A83E15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E27466FC-FF09-4BD7-AD15-A2453F41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83" name="Rectangle 35">
            <a:extLst>
              <a:ext uri="{FF2B5EF4-FFF2-40B4-BE49-F238E27FC236}">
                <a16:creationId xmlns:a16="http://schemas.microsoft.com/office/drawing/2014/main" id="{0907470E-48F5-49C0-AD25-E85ECA88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4" name="Rectangle 36">
            <a:extLst>
              <a:ext uri="{FF2B5EF4-FFF2-40B4-BE49-F238E27FC236}">
                <a16:creationId xmlns:a16="http://schemas.microsoft.com/office/drawing/2014/main" id="{4FD33A99-0636-4927-8EEA-91C17C2C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5" name="Rectangle 37">
            <a:extLst>
              <a:ext uri="{FF2B5EF4-FFF2-40B4-BE49-F238E27FC236}">
                <a16:creationId xmlns:a16="http://schemas.microsoft.com/office/drawing/2014/main" id="{A95DFC8B-E8F0-478A-BBFA-15727DB0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6" name="Rectangle 38">
            <a:extLst>
              <a:ext uri="{FF2B5EF4-FFF2-40B4-BE49-F238E27FC236}">
                <a16:creationId xmlns:a16="http://schemas.microsoft.com/office/drawing/2014/main" id="{90C23235-FA8A-4FFE-93B0-0BDC2092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7" name="Rectangle 39">
            <a:extLst>
              <a:ext uri="{FF2B5EF4-FFF2-40B4-BE49-F238E27FC236}">
                <a16:creationId xmlns:a16="http://schemas.microsoft.com/office/drawing/2014/main" id="{460F0728-6E10-4022-B474-37A31615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8" name="Rectangle 40">
            <a:extLst>
              <a:ext uri="{FF2B5EF4-FFF2-40B4-BE49-F238E27FC236}">
                <a16:creationId xmlns:a16="http://schemas.microsoft.com/office/drawing/2014/main" id="{F2B63DF7-7F5F-428D-BDAE-A63BEC788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89" name="Rectangle 41">
            <a:extLst>
              <a:ext uri="{FF2B5EF4-FFF2-40B4-BE49-F238E27FC236}">
                <a16:creationId xmlns:a16="http://schemas.microsoft.com/office/drawing/2014/main" id="{6E7BFB47-8266-4EDF-88A9-F64B312F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8890" name="Text Box 42">
            <a:extLst>
              <a:ext uri="{FF2B5EF4-FFF2-40B4-BE49-F238E27FC236}">
                <a16:creationId xmlns:a16="http://schemas.microsoft.com/office/drawing/2014/main" id="{39764750-A648-4973-96B1-02FBDE25DAF5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78891" name="Object 43">
            <a:extLst>
              <a:ext uri="{FF2B5EF4-FFF2-40B4-BE49-F238E27FC236}">
                <a16:creationId xmlns:a16="http://schemas.microsoft.com/office/drawing/2014/main" id="{9263D1F0-357C-40B0-BA9C-9B28AF540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8891" name="Object 43">
                        <a:extLst>
                          <a:ext uri="{FF2B5EF4-FFF2-40B4-BE49-F238E27FC236}">
                            <a16:creationId xmlns:a16="http://schemas.microsoft.com/office/drawing/2014/main" id="{9263D1F0-357C-40B0-BA9C-9B28AF540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>
            <a:extLst>
              <a:ext uri="{FF2B5EF4-FFF2-40B4-BE49-F238E27FC236}">
                <a16:creationId xmlns:a16="http://schemas.microsoft.com/office/drawing/2014/main" id="{EF4C96DE-66AC-468B-B370-F7F5AB90D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8892" name="Object 44">
                        <a:extLst>
                          <a:ext uri="{FF2B5EF4-FFF2-40B4-BE49-F238E27FC236}">
                            <a16:creationId xmlns:a16="http://schemas.microsoft.com/office/drawing/2014/main" id="{EF4C96DE-66AC-468B-B370-F7F5AB90D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>
            <a:extLst>
              <a:ext uri="{FF2B5EF4-FFF2-40B4-BE49-F238E27FC236}">
                <a16:creationId xmlns:a16="http://schemas.microsoft.com/office/drawing/2014/main" id="{2C356E47-69C8-4073-BB14-616BF471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7D2D35D3-CBC1-40CC-9D65-300718712B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3067226D-C7A4-429A-BD58-D9EAD2BC4E4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2" name="Line 50">
            <a:extLst>
              <a:ext uri="{FF2B5EF4-FFF2-40B4-BE49-F238E27FC236}">
                <a16:creationId xmlns:a16="http://schemas.microsoft.com/office/drawing/2014/main" id="{680C508F-5EF5-441D-8C39-5C5CACFBB6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3" name="Line 51">
            <a:extLst>
              <a:ext uri="{FF2B5EF4-FFF2-40B4-BE49-F238E27FC236}">
                <a16:creationId xmlns:a16="http://schemas.microsoft.com/office/drawing/2014/main" id="{AF8B5440-751F-4371-9BC3-E60AFF188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669C908-1D2D-4F02-98EE-B76F5E404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B8423B97-A74E-479C-9D04-2FF62E8A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Line 24">
            <a:extLst>
              <a:ext uri="{FF2B5EF4-FFF2-40B4-BE49-F238E27FC236}">
                <a16:creationId xmlns:a16="http://schemas.microsoft.com/office/drawing/2014/main" id="{43928A67-1D10-4A36-8D49-116B1A9FA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17F95A4E-83E8-4768-A613-14530AFC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9902" name="Line 30">
            <a:extLst>
              <a:ext uri="{FF2B5EF4-FFF2-40B4-BE49-F238E27FC236}">
                <a16:creationId xmlns:a16="http://schemas.microsoft.com/office/drawing/2014/main" id="{4731B684-605D-4E8C-8BE7-B59F11293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6" name="Line 34">
            <a:extLst>
              <a:ext uri="{FF2B5EF4-FFF2-40B4-BE49-F238E27FC236}">
                <a16:creationId xmlns:a16="http://schemas.microsoft.com/office/drawing/2014/main" id="{C569B2DB-14B8-4267-BAB3-430F837A5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7" name="Line 35">
            <a:extLst>
              <a:ext uri="{FF2B5EF4-FFF2-40B4-BE49-F238E27FC236}">
                <a16:creationId xmlns:a16="http://schemas.microsoft.com/office/drawing/2014/main" id="{9209F0BE-69CC-43B9-91FD-7C0AF7206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8" name="Line 36">
            <a:extLst>
              <a:ext uri="{FF2B5EF4-FFF2-40B4-BE49-F238E27FC236}">
                <a16:creationId xmlns:a16="http://schemas.microsoft.com/office/drawing/2014/main" id="{144AFB23-F0BE-46EB-B102-5733B591C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9" name="Line 37">
            <a:extLst>
              <a:ext uri="{FF2B5EF4-FFF2-40B4-BE49-F238E27FC236}">
                <a16:creationId xmlns:a16="http://schemas.microsoft.com/office/drawing/2014/main" id="{15928EC3-89CB-4B5E-8FA3-C08D93301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0" name="Rectangle 38">
            <a:extLst>
              <a:ext uri="{FF2B5EF4-FFF2-40B4-BE49-F238E27FC236}">
                <a16:creationId xmlns:a16="http://schemas.microsoft.com/office/drawing/2014/main" id="{BCC2E081-D052-49DD-A99A-4E2285B8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1" name="Rectangle 39">
            <a:extLst>
              <a:ext uri="{FF2B5EF4-FFF2-40B4-BE49-F238E27FC236}">
                <a16:creationId xmlns:a16="http://schemas.microsoft.com/office/drawing/2014/main" id="{7C6D4A69-B40C-4ECB-B903-CE45287AB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2" name="Rectangle 40">
            <a:extLst>
              <a:ext uri="{FF2B5EF4-FFF2-40B4-BE49-F238E27FC236}">
                <a16:creationId xmlns:a16="http://schemas.microsoft.com/office/drawing/2014/main" id="{EFC01AB7-E3BD-40FE-9E32-9613F48D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3" name="Rectangle 41">
            <a:extLst>
              <a:ext uri="{FF2B5EF4-FFF2-40B4-BE49-F238E27FC236}">
                <a16:creationId xmlns:a16="http://schemas.microsoft.com/office/drawing/2014/main" id="{E2EF5949-531F-41FB-A4BD-82B1EA47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4" name="Rectangle 42">
            <a:extLst>
              <a:ext uri="{FF2B5EF4-FFF2-40B4-BE49-F238E27FC236}">
                <a16:creationId xmlns:a16="http://schemas.microsoft.com/office/drawing/2014/main" id="{7D45807F-8553-4F71-8A38-BC24DC32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16" name="Rectangle 44">
            <a:extLst>
              <a:ext uri="{FF2B5EF4-FFF2-40B4-BE49-F238E27FC236}">
                <a16:creationId xmlns:a16="http://schemas.microsoft.com/office/drawing/2014/main" id="{70C537B7-C76F-4E8F-B823-37E490DF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501ECC5E-B844-46F3-B9DC-2E3A7F76D450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79926" name="Line 54">
            <a:extLst>
              <a:ext uri="{FF2B5EF4-FFF2-40B4-BE49-F238E27FC236}">
                <a16:creationId xmlns:a16="http://schemas.microsoft.com/office/drawing/2014/main" id="{45AA3A2A-B01A-4992-A369-1FC441AA2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927" name="Object 55">
            <a:extLst>
              <a:ext uri="{FF2B5EF4-FFF2-40B4-BE49-F238E27FC236}">
                <a16:creationId xmlns:a16="http://schemas.microsoft.com/office/drawing/2014/main" id="{2DA15549-DA69-43FC-A1E0-43206FF2D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9927" name="Object 55">
                        <a:extLst>
                          <a:ext uri="{FF2B5EF4-FFF2-40B4-BE49-F238E27FC236}">
                            <a16:creationId xmlns:a16="http://schemas.microsoft.com/office/drawing/2014/main" id="{2DA15549-DA69-43FC-A1E0-43206FF2D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>
            <a:extLst>
              <a:ext uri="{FF2B5EF4-FFF2-40B4-BE49-F238E27FC236}">
                <a16:creationId xmlns:a16="http://schemas.microsoft.com/office/drawing/2014/main" id="{08224E07-24B8-428F-AD61-AC86D408B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9928" name="Object 56">
                        <a:extLst>
                          <a:ext uri="{FF2B5EF4-FFF2-40B4-BE49-F238E27FC236}">
                            <a16:creationId xmlns:a16="http://schemas.microsoft.com/office/drawing/2014/main" id="{08224E07-24B8-428F-AD61-AC86D408B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>
            <a:extLst>
              <a:ext uri="{FF2B5EF4-FFF2-40B4-BE49-F238E27FC236}">
                <a16:creationId xmlns:a16="http://schemas.microsoft.com/office/drawing/2014/main" id="{DA83E1E9-EB10-4C98-A7F0-8F7C3B5A9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79933" name="Object 61">
                        <a:extLst>
                          <a:ext uri="{FF2B5EF4-FFF2-40B4-BE49-F238E27FC236}">
                            <a16:creationId xmlns:a16="http://schemas.microsoft.com/office/drawing/2014/main" id="{DA83E1E9-EB10-4C98-A7F0-8F7C3B5A9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>
            <a:extLst>
              <a:ext uri="{FF2B5EF4-FFF2-40B4-BE49-F238E27FC236}">
                <a16:creationId xmlns:a16="http://schemas.microsoft.com/office/drawing/2014/main" id="{636D88D8-218A-46E2-8DBF-92EAF841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35" name="Line 63">
            <a:extLst>
              <a:ext uri="{FF2B5EF4-FFF2-40B4-BE49-F238E27FC236}">
                <a16:creationId xmlns:a16="http://schemas.microsoft.com/office/drawing/2014/main" id="{88E5A9F9-379C-4B46-91BA-102FF0EFE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3">
            <a:extLst>
              <a:ext uri="{FF2B5EF4-FFF2-40B4-BE49-F238E27FC236}">
                <a16:creationId xmlns:a16="http://schemas.microsoft.com/office/drawing/2014/main" id="{9139699E-2406-4525-8093-DFF81D65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36" name="Text Box 64">
            <a:extLst>
              <a:ext uri="{FF2B5EF4-FFF2-40B4-BE49-F238E27FC236}">
                <a16:creationId xmlns:a16="http://schemas.microsoft.com/office/drawing/2014/main" id="{055CAE97-8175-4AB1-8A92-8009288874C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367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6AD3AD9A-2149-47BE-8928-0E198DA31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L2.</a:t>
            </a:r>
            <a:fld id="{3E1A2FB8-28BF-432D-BAFD-3D17741C1C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6" name="Line 2">
            <a:extLst>
              <a:ext uri="{FF2B5EF4-FFF2-40B4-BE49-F238E27FC236}">
                <a16:creationId xmlns:a16="http://schemas.microsoft.com/office/drawing/2014/main" id="{A719064F-17B8-4625-822F-BC1C45C8C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Line 3">
            <a:extLst>
              <a:ext uri="{FF2B5EF4-FFF2-40B4-BE49-F238E27FC236}">
                <a16:creationId xmlns:a16="http://schemas.microsoft.com/office/drawing/2014/main" id="{1BBE129E-2CB7-4A07-A143-80006F29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5176AE4-B379-45F2-8820-3ED925A8D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60D177DA-9B4A-4C1A-A1BE-43907D333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id="{A5D97188-4E39-4F42-B3F8-105018AB2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FEDF3FA5-F87F-47D8-80AA-EA7502D6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1"/>
            <a:ext cx="5785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Solve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 + 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n/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2)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 + 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19C1ABDB-ED61-46E5-B25E-47F0236CB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0750CF5C-B570-451C-BF55-58D91887F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8BD7CEBE-1E34-42BD-818A-3E7322058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id="{3F83DD6E-EFEE-4D5E-88DE-B0E960EE9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6" name="Line 12">
            <a:extLst>
              <a:ext uri="{FF2B5EF4-FFF2-40B4-BE49-F238E27FC236}">
                <a16:creationId xmlns:a16="http://schemas.microsoft.com/office/drawing/2014/main" id="{55EAB7DB-0F43-4384-B817-77D0283DC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56E88956-18BD-4551-A73E-41C7AA35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20" y="3733801"/>
            <a:ext cx="132279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/16)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367A3AFA-774E-4518-B97F-05093A6F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37" y="37338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9" name="Rectangle 15">
            <a:extLst>
              <a:ext uri="{FF2B5EF4-FFF2-40B4-BE49-F238E27FC236}">
                <a16:creationId xmlns:a16="http://schemas.microsoft.com/office/drawing/2014/main" id="{DCC327CD-55BA-4AD5-A88D-80393CC0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/8)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60" name="Rectangle 16">
            <a:extLst>
              <a:ext uri="{FF2B5EF4-FFF2-40B4-BE49-F238E27FC236}">
                <a16:creationId xmlns:a16="http://schemas.microsoft.com/office/drawing/2014/main" id="{63700523-4F20-4798-85B4-E3FA7513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25" y="3732214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61" name="Rectangle 17">
            <a:extLst>
              <a:ext uri="{FF2B5EF4-FFF2-40B4-BE49-F238E27FC236}">
                <a16:creationId xmlns:a16="http://schemas.microsoft.com/office/drawing/2014/main" id="{756ADDC1-C7A8-4036-8A50-6F939F18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12" y="2911476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/4)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63" name="Rectangle 19">
            <a:extLst>
              <a:ext uri="{FF2B5EF4-FFF2-40B4-BE49-F238E27FC236}">
                <a16:creationId xmlns:a16="http://schemas.microsoft.com/office/drawing/2014/main" id="{396D0EAE-B507-4F40-8BD6-10EFE323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CA2C9901-43F6-40E2-AF47-328F5D232655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355057" y="4425157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981827CB-0320-4AD9-B852-C6E9C7BCA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7" name="Line 23">
            <a:extLst>
              <a:ext uri="{FF2B5EF4-FFF2-40B4-BE49-F238E27FC236}">
                <a16:creationId xmlns:a16="http://schemas.microsoft.com/office/drawing/2014/main" id="{029F082B-0788-485D-9122-F472BA4D6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68" name="Object 24">
            <a:extLst>
              <a:ext uri="{FF2B5EF4-FFF2-40B4-BE49-F238E27FC236}">
                <a16:creationId xmlns:a16="http://schemas.microsoft.com/office/drawing/2014/main" id="{C57021BB-5502-45E8-9283-A6BC1213E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82968" name="Object 24">
                        <a:extLst>
                          <a:ext uri="{FF2B5EF4-FFF2-40B4-BE49-F238E27FC236}">
                            <a16:creationId xmlns:a16="http://schemas.microsoft.com/office/drawing/2014/main" id="{C57021BB-5502-45E8-9283-A6BC1213EA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>
            <a:extLst>
              <a:ext uri="{FF2B5EF4-FFF2-40B4-BE49-F238E27FC236}">
                <a16:creationId xmlns:a16="http://schemas.microsoft.com/office/drawing/2014/main" id="{B8BB6B52-A412-4F98-A41A-35F01B9CB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82969" name="Object 25">
                        <a:extLst>
                          <a:ext uri="{FF2B5EF4-FFF2-40B4-BE49-F238E27FC236}">
                            <a16:creationId xmlns:a16="http://schemas.microsoft.com/office/drawing/2014/main" id="{B8BB6B52-A412-4F98-A41A-35F01B9CB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>
            <a:extLst>
              <a:ext uri="{FF2B5EF4-FFF2-40B4-BE49-F238E27FC236}">
                <a16:creationId xmlns:a16="http://schemas.microsoft.com/office/drawing/2014/main" id="{FE98F1E9-F626-4548-9AC2-28AD6087C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82970" name="Object 26">
                        <a:extLst>
                          <a:ext uri="{FF2B5EF4-FFF2-40B4-BE49-F238E27FC236}">
                            <a16:creationId xmlns:a16="http://schemas.microsoft.com/office/drawing/2014/main" id="{FE98F1E9-F626-4548-9AC2-28AD6087C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>
            <a:extLst>
              <a:ext uri="{FF2B5EF4-FFF2-40B4-BE49-F238E27FC236}">
                <a16:creationId xmlns:a16="http://schemas.microsoft.com/office/drawing/2014/main" id="{706B9B60-2D85-4648-BEFE-F622949AA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72" name="Object 28">
            <a:extLst>
              <a:ext uri="{FF2B5EF4-FFF2-40B4-BE49-F238E27FC236}">
                <a16:creationId xmlns:a16="http://schemas.microsoft.com/office/drawing/2014/main" id="{FC7AE8F2-9B12-43FF-9C5C-F255E4EFB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82972" name="Object 28">
                        <a:extLst>
                          <a:ext uri="{FF2B5EF4-FFF2-40B4-BE49-F238E27FC236}">
                            <a16:creationId xmlns:a16="http://schemas.microsoft.com/office/drawing/2014/main" id="{FC7AE8F2-9B12-43FF-9C5C-F255E4EFB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>
            <a:extLst>
              <a:ext uri="{FF2B5EF4-FFF2-40B4-BE49-F238E27FC236}">
                <a16:creationId xmlns:a16="http://schemas.microsoft.com/office/drawing/2014/main" id="{641ED9C0-8FEA-4ACD-AFF2-61F32B62BF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367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2974" name="Text Box 30">
            <a:extLst>
              <a:ext uri="{FF2B5EF4-FFF2-40B4-BE49-F238E27FC236}">
                <a16:creationId xmlns:a16="http://schemas.microsoft.com/office/drawing/2014/main" id="{89325516-3637-44B9-8FFB-2FC36A2B8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64164"/>
            <a:ext cx="147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Total  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82975" name="Text Box 31">
            <a:extLst>
              <a:ext uri="{FF2B5EF4-FFF2-40B4-BE49-F238E27FC236}">
                <a16:creationId xmlns:a16="http://schemas.microsoft.com/office/drawing/2014/main" id="{40D0AE62-0284-441E-B374-BFF1D561B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5897564"/>
            <a:ext cx="14366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67F54E79-0029-46F1-9B53-076F5036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60" y="2133601"/>
            <a:ext cx="526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62" name="Rectangle 18">
            <a:extLst>
              <a:ext uri="{FF2B5EF4-FFF2-40B4-BE49-F238E27FC236}">
                <a16:creationId xmlns:a16="http://schemas.microsoft.com/office/drawing/2014/main" id="{1D37EC9B-234A-4493-AC4D-A5D729E3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0" y="2895601"/>
            <a:ext cx="111761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9999"/>
                </a:solidFill>
                <a:latin typeface="Times New Roman" panose="02020603050405020304" pitchFamily="18" charset="0"/>
              </a:rPr>
              <a:t>/2)</a:t>
            </a:r>
            <a:r>
              <a:rPr lang="en-US" altLang="en-US" sz="3200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76" name="Text Box 32">
            <a:extLst>
              <a:ext uri="{FF2B5EF4-FFF2-40B4-BE49-F238E27FC236}">
                <a16:creationId xmlns:a16="http://schemas.microsoft.com/office/drawing/2014/main" id="{6ACA0832-1CF7-41BC-A630-46DD600D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5897564"/>
            <a:ext cx="286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CC0000"/>
                </a:solidFill>
                <a:latin typeface="Times New Roman" panose="02020603050405020304" pitchFamily="18" charset="0"/>
              </a:rPr>
              <a:t>geometric series</a:t>
            </a:r>
          </a:p>
        </p:txBody>
      </p:sp>
      <p:sp>
        <p:nvSpPr>
          <p:cNvPr id="82977" name="AutoShape 33" descr="Appendix: geometric series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F197FF-7732-4F80-AD6F-BDCEA0F6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609600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F8B613-3375-469D-BA8F-308532E5AB88}"/>
</file>

<file path=customXml/itemProps2.xml><?xml version="1.0" encoding="utf-8"?>
<ds:datastoreItem xmlns:ds="http://schemas.openxmlformats.org/officeDocument/2006/customXml" ds:itemID="{304E7270-CA56-4E01-B59E-275E49A08B5E}"/>
</file>

<file path=customXml/itemProps3.xml><?xml version="1.0" encoding="utf-8"?>
<ds:datastoreItem xmlns:ds="http://schemas.openxmlformats.org/officeDocument/2006/customXml" ds:itemID="{23CF711B-00C5-4741-80D9-DC03343121F8}"/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1313</Words>
  <Application>Microsoft Office PowerPoint</Application>
  <PresentationFormat>Widescreen</PresentationFormat>
  <Paragraphs>275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Arimo</vt:lpstr>
      <vt:lpstr>Calibri</vt:lpstr>
      <vt:lpstr>Calibri Light</vt:lpstr>
      <vt:lpstr>Cambria</vt:lpstr>
      <vt:lpstr>Cambria Math</vt:lpstr>
      <vt:lpstr>Symbol</vt:lpstr>
      <vt:lpstr>Times New Roman</vt:lpstr>
      <vt:lpstr>Office Theme</vt:lpstr>
      <vt:lpstr>Equation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 Jahan Mouri</dc:creator>
  <cp:lastModifiedBy>Israt Jahan Mouri</cp:lastModifiedBy>
  <cp:revision>13</cp:revision>
  <dcterms:created xsi:type="dcterms:W3CDTF">2022-02-21T15:05:11Z</dcterms:created>
  <dcterms:modified xsi:type="dcterms:W3CDTF">2022-03-02T02:29:39Z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